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94" r:id="rId12"/>
    <p:sldId id="286" r:id="rId13"/>
    <p:sldId id="285" r:id="rId14"/>
    <p:sldId id="266" r:id="rId15"/>
    <p:sldId id="268" r:id="rId16"/>
    <p:sldId id="288" r:id="rId17"/>
    <p:sldId id="269" r:id="rId18"/>
    <p:sldId id="291" r:id="rId19"/>
    <p:sldId id="290" r:id="rId20"/>
    <p:sldId id="289" r:id="rId21"/>
    <p:sldId id="292" r:id="rId22"/>
    <p:sldId id="293" r:id="rId23"/>
    <p:sldId id="270" r:id="rId24"/>
    <p:sldId id="283" r:id="rId25"/>
    <p:sldId id="284" r:id="rId26"/>
    <p:sldId id="272" r:id="rId27"/>
    <p:sldId id="287" r:id="rId28"/>
    <p:sldId id="273" r:id="rId29"/>
    <p:sldId id="274" r:id="rId30"/>
    <p:sldId id="275" r:id="rId31"/>
    <p:sldId id="276" r:id="rId32"/>
    <p:sldId id="278" r:id="rId33"/>
    <p:sldId id="279" r:id="rId34"/>
    <p:sldId id="280" r:id="rId35"/>
    <p:sldId id="281" r:id="rId36"/>
    <p:sldId id="282" r:id="rId37"/>
  </p:sldIdLst>
  <p:sldSz cx="9144000" cy="6858000" type="screen4x3"/>
  <p:notesSz cx="6858000" cy="9144000"/>
  <p:embeddedFontLst>
    <p:embeddedFont>
      <p:font typeface="comic sans ms" panose="030F0902030302020204" pitchFamily="66" charset="0"/>
      <p:regular r:id="rId39"/>
    </p:embeddedFont>
    <p:embeddedFont>
      <p:font typeface="Helvetica Neue" panose="02000503000000020004" pitchFamily="2"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0" roundtripDataSignature="AMtx7mjnMFwzaGNFzrsyxOjoDjkJPwryl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675F256-8A73-4278-975B-724CA20DAAF9}">
  <a:tblStyle styleId="{B675F256-8A73-4278-975B-724CA20DAAF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00"/>
    <p:restoredTop sz="94513"/>
  </p:normalViewPr>
  <p:slideViewPr>
    <p:cSldViewPr snapToGrid="0">
      <p:cViewPr varScale="1">
        <p:scale>
          <a:sx n="112" d="100"/>
          <a:sy n="112" d="100"/>
        </p:scale>
        <p:origin x="200" y="3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50"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 name="Google Shape;83;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778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3616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5834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3248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46a9b1236d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g146a9b1236d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46a9b1236d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g146a9b1236d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1672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3660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83296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4449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24014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46a9b1236d_0_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g146a9b1236d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01735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87707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93795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5" name="Google Shape;185;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146ae23836f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g146ae23836f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3814eb2a22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g13814eb2a2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tx">
  <p:cSld name="TITLE_AND_BODY">
    <p:spTree>
      <p:nvGrpSpPr>
        <p:cNvPr id="1" name="Shape 9"/>
        <p:cNvGrpSpPr/>
        <p:nvPr/>
      </p:nvGrpSpPr>
      <p:grpSpPr>
        <a:xfrm>
          <a:off x="0" y="0"/>
          <a:ext cx="0" cy="0"/>
          <a:chOff x="0" y="0"/>
          <a:chExt cx="0" cy="0"/>
        </a:xfrm>
      </p:grpSpPr>
      <p:sp>
        <p:nvSpPr>
          <p:cNvPr id="10" name="Google Shape;10;p25"/>
          <p:cNvSpPr txBox="1">
            <a:spLocks noGrp="1"/>
          </p:cNvSpPr>
          <p:nvPr>
            <p:ph type="sldNum" idx="12"/>
          </p:nvPr>
        </p:nvSpPr>
        <p:spPr>
          <a:xfrm>
            <a:off x="8256726" y="6414761"/>
            <a:ext cx="258624" cy="248306"/>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a:lvl1pPr>
            <a:lvl2pPr marL="0" lvl="1" indent="0" algn="r">
              <a:lnSpc>
                <a:spcPct val="100000"/>
              </a:lnSpc>
              <a:spcBef>
                <a:spcPts val="0"/>
              </a:spcBef>
              <a:spcAft>
                <a:spcPts val="0"/>
              </a:spcAft>
              <a:buClr>
                <a:srgbClr val="888888"/>
              </a:buClr>
              <a:buSzPts val="1200"/>
              <a:buFont typeface="Calibri"/>
              <a:buNone/>
              <a:defRPr/>
            </a:lvl2pPr>
            <a:lvl3pPr marL="0" lvl="2" indent="0" algn="r">
              <a:lnSpc>
                <a:spcPct val="100000"/>
              </a:lnSpc>
              <a:spcBef>
                <a:spcPts val="0"/>
              </a:spcBef>
              <a:spcAft>
                <a:spcPts val="0"/>
              </a:spcAft>
              <a:buClr>
                <a:srgbClr val="888888"/>
              </a:buClr>
              <a:buSzPts val="1200"/>
              <a:buFont typeface="Calibri"/>
              <a:buNone/>
              <a:defRPr/>
            </a:lvl3pPr>
            <a:lvl4pPr marL="0" lvl="3" indent="0" algn="r">
              <a:lnSpc>
                <a:spcPct val="100000"/>
              </a:lnSpc>
              <a:spcBef>
                <a:spcPts val="0"/>
              </a:spcBef>
              <a:spcAft>
                <a:spcPts val="0"/>
              </a:spcAft>
              <a:buClr>
                <a:srgbClr val="888888"/>
              </a:buClr>
              <a:buSzPts val="1200"/>
              <a:buFont typeface="Calibri"/>
              <a:buNone/>
              <a:defRPr/>
            </a:lvl4pPr>
            <a:lvl5pPr marL="0" lvl="4" indent="0" algn="r">
              <a:lnSpc>
                <a:spcPct val="100000"/>
              </a:lnSpc>
              <a:spcBef>
                <a:spcPts val="0"/>
              </a:spcBef>
              <a:spcAft>
                <a:spcPts val="0"/>
              </a:spcAft>
              <a:buClr>
                <a:srgbClr val="888888"/>
              </a:buClr>
              <a:buSzPts val="1200"/>
              <a:buFont typeface="Calibri"/>
              <a:buNone/>
              <a:defRPr/>
            </a:lvl5pPr>
            <a:lvl6pPr marL="0" lvl="5" indent="0" algn="r">
              <a:lnSpc>
                <a:spcPct val="100000"/>
              </a:lnSpc>
              <a:spcBef>
                <a:spcPts val="0"/>
              </a:spcBef>
              <a:spcAft>
                <a:spcPts val="0"/>
              </a:spcAft>
              <a:buClr>
                <a:srgbClr val="888888"/>
              </a:buClr>
              <a:buSzPts val="1200"/>
              <a:buFont typeface="Calibri"/>
              <a:buNone/>
              <a:defRPr/>
            </a:lvl6pPr>
            <a:lvl7pPr marL="0" lvl="6" indent="0" algn="r">
              <a:lnSpc>
                <a:spcPct val="100000"/>
              </a:lnSpc>
              <a:spcBef>
                <a:spcPts val="0"/>
              </a:spcBef>
              <a:spcAft>
                <a:spcPts val="0"/>
              </a:spcAft>
              <a:buClr>
                <a:srgbClr val="888888"/>
              </a:buClr>
              <a:buSzPts val="1200"/>
              <a:buFont typeface="Calibri"/>
              <a:buNone/>
              <a:defRPr/>
            </a:lvl7pPr>
            <a:lvl8pPr marL="0" lvl="7" indent="0" algn="r">
              <a:lnSpc>
                <a:spcPct val="100000"/>
              </a:lnSpc>
              <a:spcBef>
                <a:spcPts val="0"/>
              </a:spcBef>
              <a:spcAft>
                <a:spcPts val="0"/>
              </a:spcAft>
              <a:buClr>
                <a:srgbClr val="888888"/>
              </a:buClr>
              <a:buSzPts val="1200"/>
              <a:buFont typeface="Calibri"/>
              <a:buNone/>
              <a:defRPr/>
            </a:lvl8pPr>
            <a:lvl9pPr marL="0" lvl="8" indent="0" algn="r">
              <a:lnSpc>
                <a:spcPct val="100000"/>
              </a:lnSpc>
              <a:spcBef>
                <a:spcPts val="0"/>
              </a:spcBef>
              <a:spcAft>
                <a:spcPts val="0"/>
              </a:spcAft>
              <a:buClr>
                <a:srgbClr val="888888"/>
              </a:buClr>
              <a:buSzPts val="12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p:cSld name="Section Header 2">
    <p:spTree>
      <p:nvGrpSpPr>
        <p:cNvPr id="1" name="Shape 53"/>
        <p:cNvGrpSpPr/>
        <p:nvPr/>
      </p:nvGrpSpPr>
      <p:grpSpPr>
        <a:xfrm>
          <a:off x="0" y="0"/>
          <a:ext cx="0" cy="0"/>
          <a:chOff x="0" y="0"/>
          <a:chExt cx="0" cy="0"/>
        </a:xfrm>
      </p:grpSpPr>
      <p:sp>
        <p:nvSpPr>
          <p:cNvPr id="54" name="Google Shape;54;p36"/>
          <p:cNvSpPr txBox="1">
            <a:spLocks noGrp="1"/>
          </p:cNvSpPr>
          <p:nvPr>
            <p:ph type="title"/>
          </p:nvPr>
        </p:nvSpPr>
        <p:spPr>
          <a:xfrm>
            <a:off x="623887" y="1709738"/>
            <a:ext cx="7886701" cy="2852737"/>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55" name="Google Shape;55;p36"/>
          <p:cNvSpPr txBox="1">
            <a:spLocks noGrp="1"/>
          </p:cNvSpPr>
          <p:nvPr>
            <p:ph type="body" idx="1"/>
          </p:nvPr>
        </p:nvSpPr>
        <p:spPr>
          <a:xfrm>
            <a:off x="623887" y="4589462"/>
            <a:ext cx="7886701" cy="15001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888888"/>
              </a:buClr>
              <a:buSzPts val="2400"/>
              <a:buFont typeface="Calibri"/>
              <a:buNone/>
              <a:defRPr sz="2400">
                <a:solidFill>
                  <a:srgbClr val="888888"/>
                </a:solidFill>
              </a:defRPr>
            </a:lvl1pPr>
            <a:lvl2pPr marL="914400" lvl="1" indent="-228600" algn="l">
              <a:lnSpc>
                <a:spcPct val="90000"/>
              </a:lnSpc>
              <a:spcBef>
                <a:spcPts val="1000"/>
              </a:spcBef>
              <a:spcAft>
                <a:spcPts val="0"/>
              </a:spcAft>
              <a:buClr>
                <a:srgbClr val="888888"/>
              </a:buClr>
              <a:buSzPts val="2400"/>
              <a:buFont typeface="Calibri"/>
              <a:buNone/>
              <a:defRPr sz="2400">
                <a:solidFill>
                  <a:srgbClr val="888888"/>
                </a:solidFill>
              </a:defRPr>
            </a:lvl2pPr>
            <a:lvl3pPr marL="1371600" lvl="2" indent="-228600" algn="l">
              <a:lnSpc>
                <a:spcPct val="90000"/>
              </a:lnSpc>
              <a:spcBef>
                <a:spcPts val="1000"/>
              </a:spcBef>
              <a:spcAft>
                <a:spcPts val="0"/>
              </a:spcAft>
              <a:buClr>
                <a:srgbClr val="888888"/>
              </a:buClr>
              <a:buSzPts val="2400"/>
              <a:buFont typeface="Calibri"/>
              <a:buNone/>
              <a:defRPr sz="2400">
                <a:solidFill>
                  <a:srgbClr val="888888"/>
                </a:solidFill>
              </a:defRPr>
            </a:lvl3pPr>
            <a:lvl4pPr marL="1828800" lvl="3" indent="-228600" algn="l">
              <a:lnSpc>
                <a:spcPct val="90000"/>
              </a:lnSpc>
              <a:spcBef>
                <a:spcPts val="1000"/>
              </a:spcBef>
              <a:spcAft>
                <a:spcPts val="0"/>
              </a:spcAft>
              <a:buClr>
                <a:srgbClr val="888888"/>
              </a:buClr>
              <a:buSzPts val="2400"/>
              <a:buFont typeface="Calibri"/>
              <a:buNone/>
              <a:defRPr sz="2400">
                <a:solidFill>
                  <a:srgbClr val="888888"/>
                </a:solidFill>
              </a:defRPr>
            </a:lvl4pPr>
            <a:lvl5pPr marL="2286000" lvl="4" indent="-228600" algn="l">
              <a:lnSpc>
                <a:spcPct val="90000"/>
              </a:lnSpc>
              <a:spcBef>
                <a:spcPts val="1000"/>
              </a:spcBef>
              <a:spcAft>
                <a:spcPts val="0"/>
              </a:spcAft>
              <a:buClr>
                <a:srgbClr val="888888"/>
              </a:buClr>
              <a:buSzPts val="2400"/>
              <a:buFont typeface="Calibri"/>
              <a:buNone/>
              <a:defRPr sz="2400">
                <a:solidFill>
                  <a:srgbClr val="888888"/>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56" name="Google Shape;56;p36"/>
          <p:cNvSpPr txBox="1">
            <a:spLocks noGrp="1"/>
          </p:cNvSpPr>
          <p:nvPr>
            <p:ph type="sldNum" idx="12"/>
          </p:nvPr>
        </p:nvSpPr>
        <p:spPr>
          <a:xfrm>
            <a:off x="825672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a:lvl1pPr>
            <a:lvl2pPr marL="0" lvl="1" indent="0" algn="r">
              <a:lnSpc>
                <a:spcPct val="100000"/>
              </a:lnSpc>
              <a:spcBef>
                <a:spcPts val="0"/>
              </a:spcBef>
              <a:spcAft>
                <a:spcPts val="0"/>
              </a:spcAft>
              <a:buClr>
                <a:srgbClr val="888888"/>
              </a:buClr>
              <a:buSzPts val="1200"/>
              <a:buFont typeface="Calibri"/>
              <a:buNone/>
              <a:defRPr/>
            </a:lvl2pPr>
            <a:lvl3pPr marL="0" lvl="2" indent="0" algn="r">
              <a:lnSpc>
                <a:spcPct val="100000"/>
              </a:lnSpc>
              <a:spcBef>
                <a:spcPts val="0"/>
              </a:spcBef>
              <a:spcAft>
                <a:spcPts val="0"/>
              </a:spcAft>
              <a:buClr>
                <a:srgbClr val="888888"/>
              </a:buClr>
              <a:buSzPts val="1200"/>
              <a:buFont typeface="Calibri"/>
              <a:buNone/>
              <a:defRPr/>
            </a:lvl3pPr>
            <a:lvl4pPr marL="0" lvl="3" indent="0" algn="r">
              <a:lnSpc>
                <a:spcPct val="100000"/>
              </a:lnSpc>
              <a:spcBef>
                <a:spcPts val="0"/>
              </a:spcBef>
              <a:spcAft>
                <a:spcPts val="0"/>
              </a:spcAft>
              <a:buClr>
                <a:srgbClr val="888888"/>
              </a:buClr>
              <a:buSzPts val="1200"/>
              <a:buFont typeface="Calibri"/>
              <a:buNone/>
              <a:defRPr/>
            </a:lvl4pPr>
            <a:lvl5pPr marL="0" lvl="4" indent="0" algn="r">
              <a:lnSpc>
                <a:spcPct val="100000"/>
              </a:lnSpc>
              <a:spcBef>
                <a:spcPts val="0"/>
              </a:spcBef>
              <a:spcAft>
                <a:spcPts val="0"/>
              </a:spcAft>
              <a:buClr>
                <a:srgbClr val="888888"/>
              </a:buClr>
              <a:buSzPts val="1200"/>
              <a:buFont typeface="Calibri"/>
              <a:buNone/>
              <a:defRPr/>
            </a:lvl5pPr>
            <a:lvl6pPr marL="0" lvl="5" indent="0" algn="r">
              <a:lnSpc>
                <a:spcPct val="100000"/>
              </a:lnSpc>
              <a:spcBef>
                <a:spcPts val="0"/>
              </a:spcBef>
              <a:spcAft>
                <a:spcPts val="0"/>
              </a:spcAft>
              <a:buClr>
                <a:srgbClr val="888888"/>
              </a:buClr>
              <a:buSzPts val="1200"/>
              <a:buFont typeface="Calibri"/>
              <a:buNone/>
              <a:defRPr/>
            </a:lvl6pPr>
            <a:lvl7pPr marL="0" lvl="6" indent="0" algn="r">
              <a:lnSpc>
                <a:spcPct val="100000"/>
              </a:lnSpc>
              <a:spcBef>
                <a:spcPts val="0"/>
              </a:spcBef>
              <a:spcAft>
                <a:spcPts val="0"/>
              </a:spcAft>
              <a:buClr>
                <a:srgbClr val="888888"/>
              </a:buClr>
              <a:buSzPts val="1200"/>
              <a:buFont typeface="Calibri"/>
              <a:buNone/>
              <a:defRPr/>
            </a:lvl7pPr>
            <a:lvl8pPr marL="0" lvl="7" indent="0" algn="r">
              <a:lnSpc>
                <a:spcPct val="100000"/>
              </a:lnSpc>
              <a:spcBef>
                <a:spcPts val="0"/>
              </a:spcBef>
              <a:spcAft>
                <a:spcPts val="0"/>
              </a:spcAft>
              <a:buClr>
                <a:srgbClr val="888888"/>
              </a:buClr>
              <a:buSzPts val="1200"/>
              <a:buFont typeface="Calibri"/>
              <a:buNone/>
              <a:defRPr/>
            </a:lvl8pPr>
            <a:lvl9pPr marL="0" lvl="8" indent="0" algn="r">
              <a:lnSpc>
                <a:spcPct val="100000"/>
              </a:lnSpc>
              <a:spcBef>
                <a:spcPts val="0"/>
              </a:spcBef>
              <a:spcAft>
                <a:spcPts val="0"/>
              </a:spcAft>
              <a:buClr>
                <a:srgbClr val="888888"/>
              </a:buClr>
              <a:buSzPts val="12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p:cSld name="Two Content 2">
    <p:spTree>
      <p:nvGrpSpPr>
        <p:cNvPr id="1" name="Shape 57"/>
        <p:cNvGrpSpPr/>
        <p:nvPr/>
      </p:nvGrpSpPr>
      <p:grpSpPr>
        <a:xfrm>
          <a:off x="0" y="0"/>
          <a:ext cx="0" cy="0"/>
          <a:chOff x="0" y="0"/>
          <a:chExt cx="0" cy="0"/>
        </a:xfrm>
      </p:grpSpPr>
      <p:sp>
        <p:nvSpPr>
          <p:cNvPr id="58" name="Google Shape;58;p37"/>
          <p:cNvSpPr txBox="1">
            <a:spLocks noGrp="1"/>
          </p:cNvSpPr>
          <p:nvPr>
            <p:ph type="title"/>
          </p:nvPr>
        </p:nvSpPr>
        <p:spPr>
          <a:xfrm>
            <a:off x="628650" y="365125"/>
            <a:ext cx="78867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59" name="Google Shape;59;p37"/>
          <p:cNvSpPr txBox="1">
            <a:spLocks noGrp="1"/>
          </p:cNvSpPr>
          <p:nvPr>
            <p:ph type="body" idx="1"/>
          </p:nvPr>
        </p:nvSpPr>
        <p:spPr>
          <a:xfrm>
            <a:off x="628650" y="1825625"/>
            <a:ext cx="386715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60" name="Google Shape;60;p37"/>
          <p:cNvSpPr txBox="1">
            <a:spLocks noGrp="1"/>
          </p:cNvSpPr>
          <p:nvPr>
            <p:ph type="sldNum" idx="12"/>
          </p:nvPr>
        </p:nvSpPr>
        <p:spPr>
          <a:xfrm>
            <a:off x="825672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a:lvl1pPr>
            <a:lvl2pPr marL="0" lvl="1" indent="0" algn="r">
              <a:lnSpc>
                <a:spcPct val="100000"/>
              </a:lnSpc>
              <a:spcBef>
                <a:spcPts val="0"/>
              </a:spcBef>
              <a:spcAft>
                <a:spcPts val="0"/>
              </a:spcAft>
              <a:buClr>
                <a:srgbClr val="888888"/>
              </a:buClr>
              <a:buSzPts val="1200"/>
              <a:buFont typeface="Calibri"/>
              <a:buNone/>
              <a:defRPr/>
            </a:lvl2pPr>
            <a:lvl3pPr marL="0" lvl="2" indent="0" algn="r">
              <a:lnSpc>
                <a:spcPct val="100000"/>
              </a:lnSpc>
              <a:spcBef>
                <a:spcPts val="0"/>
              </a:spcBef>
              <a:spcAft>
                <a:spcPts val="0"/>
              </a:spcAft>
              <a:buClr>
                <a:srgbClr val="888888"/>
              </a:buClr>
              <a:buSzPts val="1200"/>
              <a:buFont typeface="Calibri"/>
              <a:buNone/>
              <a:defRPr/>
            </a:lvl3pPr>
            <a:lvl4pPr marL="0" lvl="3" indent="0" algn="r">
              <a:lnSpc>
                <a:spcPct val="100000"/>
              </a:lnSpc>
              <a:spcBef>
                <a:spcPts val="0"/>
              </a:spcBef>
              <a:spcAft>
                <a:spcPts val="0"/>
              </a:spcAft>
              <a:buClr>
                <a:srgbClr val="888888"/>
              </a:buClr>
              <a:buSzPts val="1200"/>
              <a:buFont typeface="Calibri"/>
              <a:buNone/>
              <a:defRPr/>
            </a:lvl4pPr>
            <a:lvl5pPr marL="0" lvl="4" indent="0" algn="r">
              <a:lnSpc>
                <a:spcPct val="100000"/>
              </a:lnSpc>
              <a:spcBef>
                <a:spcPts val="0"/>
              </a:spcBef>
              <a:spcAft>
                <a:spcPts val="0"/>
              </a:spcAft>
              <a:buClr>
                <a:srgbClr val="888888"/>
              </a:buClr>
              <a:buSzPts val="1200"/>
              <a:buFont typeface="Calibri"/>
              <a:buNone/>
              <a:defRPr/>
            </a:lvl5pPr>
            <a:lvl6pPr marL="0" lvl="5" indent="0" algn="r">
              <a:lnSpc>
                <a:spcPct val="100000"/>
              </a:lnSpc>
              <a:spcBef>
                <a:spcPts val="0"/>
              </a:spcBef>
              <a:spcAft>
                <a:spcPts val="0"/>
              </a:spcAft>
              <a:buClr>
                <a:srgbClr val="888888"/>
              </a:buClr>
              <a:buSzPts val="1200"/>
              <a:buFont typeface="Calibri"/>
              <a:buNone/>
              <a:defRPr/>
            </a:lvl6pPr>
            <a:lvl7pPr marL="0" lvl="6" indent="0" algn="r">
              <a:lnSpc>
                <a:spcPct val="100000"/>
              </a:lnSpc>
              <a:spcBef>
                <a:spcPts val="0"/>
              </a:spcBef>
              <a:spcAft>
                <a:spcPts val="0"/>
              </a:spcAft>
              <a:buClr>
                <a:srgbClr val="888888"/>
              </a:buClr>
              <a:buSzPts val="1200"/>
              <a:buFont typeface="Calibri"/>
              <a:buNone/>
              <a:defRPr/>
            </a:lvl7pPr>
            <a:lvl8pPr marL="0" lvl="7" indent="0" algn="r">
              <a:lnSpc>
                <a:spcPct val="100000"/>
              </a:lnSpc>
              <a:spcBef>
                <a:spcPts val="0"/>
              </a:spcBef>
              <a:spcAft>
                <a:spcPts val="0"/>
              </a:spcAft>
              <a:buClr>
                <a:srgbClr val="888888"/>
              </a:buClr>
              <a:buSzPts val="1200"/>
              <a:buFont typeface="Calibri"/>
              <a:buNone/>
              <a:defRPr/>
            </a:lvl8pPr>
            <a:lvl9pPr marL="0" lvl="8" indent="0" algn="r">
              <a:lnSpc>
                <a:spcPct val="100000"/>
              </a:lnSpc>
              <a:spcBef>
                <a:spcPts val="0"/>
              </a:spcBef>
              <a:spcAft>
                <a:spcPts val="0"/>
              </a:spcAft>
              <a:buClr>
                <a:srgbClr val="888888"/>
              </a:buClr>
              <a:buSzPts val="12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p:cSld name="Comparison 2">
    <p:spTree>
      <p:nvGrpSpPr>
        <p:cNvPr id="1" name="Shape 61"/>
        <p:cNvGrpSpPr/>
        <p:nvPr/>
      </p:nvGrpSpPr>
      <p:grpSpPr>
        <a:xfrm>
          <a:off x="0" y="0"/>
          <a:ext cx="0" cy="0"/>
          <a:chOff x="0" y="0"/>
          <a:chExt cx="0" cy="0"/>
        </a:xfrm>
      </p:grpSpPr>
      <p:sp>
        <p:nvSpPr>
          <p:cNvPr id="62" name="Google Shape;62;p38"/>
          <p:cNvSpPr txBox="1">
            <a:spLocks noGrp="1"/>
          </p:cNvSpPr>
          <p:nvPr>
            <p:ph type="title"/>
          </p:nvPr>
        </p:nvSpPr>
        <p:spPr>
          <a:xfrm>
            <a:off x="630237" y="365125"/>
            <a:ext cx="7886701"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63" name="Google Shape;63;p38"/>
          <p:cNvSpPr txBox="1">
            <a:spLocks noGrp="1"/>
          </p:cNvSpPr>
          <p:nvPr>
            <p:ph type="body" idx="1"/>
          </p:nvPr>
        </p:nvSpPr>
        <p:spPr>
          <a:xfrm>
            <a:off x="630237" y="1681163"/>
            <a:ext cx="3868739" cy="823913"/>
          </a:xfrm>
          <a:prstGeom prst="rect">
            <a:avLst/>
          </a:prstGeom>
          <a:noFill/>
          <a:ln>
            <a:noFill/>
          </a:ln>
        </p:spPr>
        <p:txBody>
          <a:bodyPr spcFirstLastPara="1" wrap="square" lIns="45700" tIns="45700" rIns="45700" bIns="45700" anchor="b" anchorCtr="0">
            <a:normAutofit/>
          </a:bodyPr>
          <a:lstStyle>
            <a:lvl1pPr marL="457200" lvl="0" indent="-228600" algn="l">
              <a:lnSpc>
                <a:spcPct val="90000"/>
              </a:lnSpc>
              <a:spcBef>
                <a:spcPts val="1000"/>
              </a:spcBef>
              <a:spcAft>
                <a:spcPts val="0"/>
              </a:spcAft>
              <a:buClr>
                <a:srgbClr val="000000"/>
              </a:buClr>
              <a:buSzPts val="2400"/>
              <a:buFont typeface="Calibri"/>
              <a:buNone/>
              <a:defRPr sz="2400" b="1"/>
            </a:lvl1pPr>
            <a:lvl2pPr marL="914400" lvl="1" indent="-228600" algn="l">
              <a:lnSpc>
                <a:spcPct val="90000"/>
              </a:lnSpc>
              <a:spcBef>
                <a:spcPts val="1000"/>
              </a:spcBef>
              <a:spcAft>
                <a:spcPts val="0"/>
              </a:spcAft>
              <a:buClr>
                <a:srgbClr val="000000"/>
              </a:buClr>
              <a:buSzPts val="2400"/>
              <a:buFont typeface="Calibri"/>
              <a:buNone/>
              <a:defRPr sz="2400" b="1"/>
            </a:lvl2pPr>
            <a:lvl3pPr marL="1371600" lvl="2" indent="-228600" algn="l">
              <a:lnSpc>
                <a:spcPct val="90000"/>
              </a:lnSpc>
              <a:spcBef>
                <a:spcPts val="1000"/>
              </a:spcBef>
              <a:spcAft>
                <a:spcPts val="0"/>
              </a:spcAft>
              <a:buClr>
                <a:srgbClr val="000000"/>
              </a:buClr>
              <a:buSzPts val="2400"/>
              <a:buFont typeface="Calibri"/>
              <a:buNone/>
              <a:defRPr sz="2400" b="1"/>
            </a:lvl3pPr>
            <a:lvl4pPr marL="1828800" lvl="3" indent="-228600" algn="l">
              <a:lnSpc>
                <a:spcPct val="90000"/>
              </a:lnSpc>
              <a:spcBef>
                <a:spcPts val="1000"/>
              </a:spcBef>
              <a:spcAft>
                <a:spcPts val="0"/>
              </a:spcAft>
              <a:buClr>
                <a:srgbClr val="000000"/>
              </a:buClr>
              <a:buSzPts val="2400"/>
              <a:buFont typeface="Calibri"/>
              <a:buNone/>
              <a:defRPr sz="2400" b="1"/>
            </a:lvl4pPr>
            <a:lvl5pPr marL="2286000" lvl="4" indent="-228600" algn="l">
              <a:lnSpc>
                <a:spcPct val="90000"/>
              </a:lnSpc>
              <a:spcBef>
                <a:spcPts val="1000"/>
              </a:spcBef>
              <a:spcAft>
                <a:spcPts val="0"/>
              </a:spcAft>
              <a:buClr>
                <a:srgbClr val="000000"/>
              </a:buClr>
              <a:buSzPts val="2400"/>
              <a:buFont typeface="Calibri"/>
              <a:buNone/>
              <a:defRPr sz="2400" b="1"/>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64" name="Google Shape;64;p38"/>
          <p:cNvSpPr txBox="1">
            <a:spLocks noGrp="1"/>
          </p:cNvSpPr>
          <p:nvPr>
            <p:ph type="body" idx="2"/>
          </p:nvPr>
        </p:nvSpPr>
        <p:spPr>
          <a:xfrm>
            <a:off x="4629150" y="1681163"/>
            <a:ext cx="3887788" cy="823913"/>
          </a:xfrm>
          <a:prstGeom prst="rect">
            <a:avLst/>
          </a:prstGeom>
          <a:noFill/>
          <a:ln>
            <a:noFill/>
          </a:ln>
        </p:spPr>
        <p:txBody>
          <a:bodyPr spcFirstLastPara="1" wrap="square" lIns="45700" tIns="45700" rIns="45700" bIns="45700" anchor="b"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65" name="Google Shape;65;p38"/>
          <p:cNvSpPr txBox="1">
            <a:spLocks noGrp="1"/>
          </p:cNvSpPr>
          <p:nvPr>
            <p:ph type="sldNum" idx="12"/>
          </p:nvPr>
        </p:nvSpPr>
        <p:spPr>
          <a:xfrm>
            <a:off x="825672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a:lvl1pPr>
            <a:lvl2pPr marL="0" lvl="1" indent="0" algn="r">
              <a:lnSpc>
                <a:spcPct val="100000"/>
              </a:lnSpc>
              <a:spcBef>
                <a:spcPts val="0"/>
              </a:spcBef>
              <a:spcAft>
                <a:spcPts val="0"/>
              </a:spcAft>
              <a:buClr>
                <a:srgbClr val="888888"/>
              </a:buClr>
              <a:buSzPts val="1200"/>
              <a:buFont typeface="Calibri"/>
              <a:buNone/>
              <a:defRPr/>
            </a:lvl2pPr>
            <a:lvl3pPr marL="0" lvl="2" indent="0" algn="r">
              <a:lnSpc>
                <a:spcPct val="100000"/>
              </a:lnSpc>
              <a:spcBef>
                <a:spcPts val="0"/>
              </a:spcBef>
              <a:spcAft>
                <a:spcPts val="0"/>
              </a:spcAft>
              <a:buClr>
                <a:srgbClr val="888888"/>
              </a:buClr>
              <a:buSzPts val="1200"/>
              <a:buFont typeface="Calibri"/>
              <a:buNone/>
              <a:defRPr/>
            </a:lvl3pPr>
            <a:lvl4pPr marL="0" lvl="3" indent="0" algn="r">
              <a:lnSpc>
                <a:spcPct val="100000"/>
              </a:lnSpc>
              <a:spcBef>
                <a:spcPts val="0"/>
              </a:spcBef>
              <a:spcAft>
                <a:spcPts val="0"/>
              </a:spcAft>
              <a:buClr>
                <a:srgbClr val="888888"/>
              </a:buClr>
              <a:buSzPts val="1200"/>
              <a:buFont typeface="Calibri"/>
              <a:buNone/>
              <a:defRPr/>
            </a:lvl4pPr>
            <a:lvl5pPr marL="0" lvl="4" indent="0" algn="r">
              <a:lnSpc>
                <a:spcPct val="100000"/>
              </a:lnSpc>
              <a:spcBef>
                <a:spcPts val="0"/>
              </a:spcBef>
              <a:spcAft>
                <a:spcPts val="0"/>
              </a:spcAft>
              <a:buClr>
                <a:srgbClr val="888888"/>
              </a:buClr>
              <a:buSzPts val="1200"/>
              <a:buFont typeface="Calibri"/>
              <a:buNone/>
              <a:defRPr/>
            </a:lvl5pPr>
            <a:lvl6pPr marL="0" lvl="5" indent="0" algn="r">
              <a:lnSpc>
                <a:spcPct val="100000"/>
              </a:lnSpc>
              <a:spcBef>
                <a:spcPts val="0"/>
              </a:spcBef>
              <a:spcAft>
                <a:spcPts val="0"/>
              </a:spcAft>
              <a:buClr>
                <a:srgbClr val="888888"/>
              </a:buClr>
              <a:buSzPts val="1200"/>
              <a:buFont typeface="Calibri"/>
              <a:buNone/>
              <a:defRPr/>
            </a:lvl6pPr>
            <a:lvl7pPr marL="0" lvl="6" indent="0" algn="r">
              <a:lnSpc>
                <a:spcPct val="100000"/>
              </a:lnSpc>
              <a:spcBef>
                <a:spcPts val="0"/>
              </a:spcBef>
              <a:spcAft>
                <a:spcPts val="0"/>
              </a:spcAft>
              <a:buClr>
                <a:srgbClr val="888888"/>
              </a:buClr>
              <a:buSzPts val="1200"/>
              <a:buFont typeface="Calibri"/>
              <a:buNone/>
              <a:defRPr/>
            </a:lvl7pPr>
            <a:lvl8pPr marL="0" lvl="7" indent="0" algn="r">
              <a:lnSpc>
                <a:spcPct val="100000"/>
              </a:lnSpc>
              <a:spcBef>
                <a:spcPts val="0"/>
              </a:spcBef>
              <a:spcAft>
                <a:spcPts val="0"/>
              </a:spcAft>
              <a:buClr>
                <a:srgbClr val="888888"/>
              </a:buClr>
              <a:buSzPts val="1200"/>
              <a:buFont typeface="Calibri"/>
              <a:buNone/>
              <a:defRPr/>
            </a:lvl8pPr>
            <a:lvl9pPr marL="0" lvl="8" indent="0" algn="r">
              <a:lnSpc>
                <a:spcPct val="100000"/>
              </a:lnSpc>
              <a:spcBef>
                <a:spcPts val="0"/>
              </a:spcBef>
              <a:spcAft>
                <a:spcPts val="0"/>
              </a:spcAft>
              <a:buClr>
                <a:srgbClr val="888888"/>
              </a:buClr>
              <a:buSzPts val="12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p:cSld name="Title Only 2">
    <p:spTree>
      <p:nvGrpSpPr>
        <p:cNvPr id="1" name="Shape 66"/>
        <p:cNvGrpSpPr/>
        <p:nvPr/>
      </p:nvGrpSpPr>
      <p:grpSpPr>
        <a:xfrm>
          <a:off x="0" y="0"/>
          <a:ext cx="0" cy="0"/>
          <a:chOff x="0" y="0"/>
          <a:chExt cx="0" cy="0"/>
        </a:xfrm>
      </p:grpSpPr>
      <p:sp>
        <p:nvSpPr>
          <p:cNvPr id="67" name="Google Shape;67;p39"/>
          <p:cNvSpPr txBox="1">
            <a:spLocks noGrp="1"/>
          </p:cNvSpPr>
          <p:nvPr>
            <p:ph type="title"/>
          </p:nvPr>
        </p:nvSpPr>
        <p:spPr>
          <a:xfrm>
            <a:off x="628650" y="365125"/>
            <a:ext cx="78867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68" name="Google Shape;68;p39"/>
          <p:cNvSpPr txBox="1">
            <a:spLocks noGrp="1"/>
          </p:cNvSpPr>
          <p:nvPr>
            <p:ph type="sldNum" idx="12"/>
          </p:nvPr>
        </p:nvSpPr>
        <p:spPr>
          <a:xfrm>
            <a:off x="825672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a:lvl1pPr>
            <a:lvl2pPr marL="0" lvl="1" indent="0" algn="r">
              <a:lnSpc>
                <a:spcPct val="100000"/>
              </a:lnSpc>
              <a:spcBef>
                <a:spcPts val="0"/>
              </a:spcBef>
              <a:spcAft>
                <a:spcPts val="0"/>
              </a:spcAft>
              <a:buClr>
                <a:srgbClr val="888888"/>
              </a:buClr>
              <a:buSzPts val="1200"/>
              <a:buFont typeface="Calibri"/>
              <a:buNone/>
              <a:defRPr/>
            </a:lvl2pPr>
            <a:lvl3pPr marL="0" lvl="2" indent="0" algn="r">
              <a:lnSpc>
                <a:spcPct val="100000"/>
              </a:lnSpc>
              <a:spcBef>
                <a:spcPts val="0"/>
              </a:spcBef>
              <a:spcAft>
                <a:spcPts val="0"/>
              </a:spcAft>
              <a:buClr>
                <a:srgbClr val="888888"/>
              </a:buClr>
              <a:buSzPts val="1200"/>
              <a:buFont typeface="Calibri"/>
              <a:buNone/>
              <a:defRPr/>
            </a:lvl3pPr>
            <a:lvl4pPr marL="0" lvl="3" indent="0" algn="r">
              <a:lnSpc>
                <a:spcPct val="100000"/>
              </a:lnSpc>
              <a:spcBef>
                <a:spcPts val="0"/>
              </a:spcBef>
              <a:spcAft>
                <a:spcPts val="0"/>
              </a:spcAft>
              <a:buClr>
                <a:srgbClr val="888888"/>
              </a:buClr>
              <a:buSzPts val="1200"/>
              <a:buFont typeface="Calibri"/>
              <a:buNone/>
              <a:defRPr/>
            </a:lvl4pPr>
            <a:lvl5pPr marL="0" lvl="4" indent="0" algn="r">
              <a:lnSpc>
                <a:spcPct val="100000"/>
              </a:lnSpc>
              <a:spcBef>
                <a:spcPts val="0"/>
              </a:spcBef>
              <a:spcAft>
                <a:spcPts val="0"/>
              </a:spcAft>
              <a:buClr>
                <a:srgbClr val="888888"/>
              </a:buClr>
              <a:buSzPts val="1200"/>
              <a:buFont typeface="Calibri"/>
              <a:buNone/>
              <a:defRPr/>
            </a:lvl5pPr>
            <a:lvl6pPr marL="0" lvl="5" indent="0" algn="r">
              <a:lnSpc>
                <a:spcPct val="100000"/>
              </a:lnSpc>
              <a:spcBef>
                <a:spcPts val="0"/>
              </a:spcBef>
              <a:spcAft>
                <a:spcPts val="0"/>
              </a:spcAft>
              <a:buClr>
                <a:srgbClr val="888888"/>
              </a:buClr>
              <a:buSzPts val="1200"/>
              <a:buFont typeface="Calibri"/>
              <a:buNone/>
              <a:defRPr/>
            </a:lvl6pPr>
            <a:lvl7pPr marL="0" lvl="6" indent="0" algn="r">
              <a:lnSpc>
                <a:spcPct val="100000"/>
              </a:lnSpc>
              <a:spcBef>
                <a:spcPts val="0"/>
              </a:spcBef>
              <a:spcAft>
                <a:spcPts val="0"/>
              </a:spcAft>
              <a:buClr>
                <a:srgbClr val="888888"/>
              </a:buClr>
              <a:buSzPts val="1200"/>
              <a:buFont typeface="Calibri"/>
              <a:buNone/>
              <a:defRPr/>
            </a:lvl7pPr>
            <a:lvl8pPr marL="0" lvl="7" indent="0" algn="r">
              <a:lnSpc>
                <a:spcPct val="100000"/>
              </a:lnSpc>
              <a:spcBef>
                <a:spcPts val="0"/>
              </a:spcBef>
              <a:spcAft>
                <a:spcPts val="0"/>
              </a:spcAft>
              <a:buClr>
                <a:srgbClr val="888888"/>
              </a:buClr>
              <a:buSzPts val="1200"/>
              <a:buFont typeface="Calibri"/>
              <a:buNone/>
              <a:defRPr/>
            </a:lvl8pPr>
            <a:lvl9pPr marL="0" lvl="8" indent="0" algn="r">
              <a:lnSpc>
                <a:spcPct val="100000"/>
              </a:lnSpc>
              <a:spcBef>
                <a:spcPts val="0"/>
              </a:spcBef>
              <a:spcAft>
                <a:spcPts val="0"/>
              </a:spcAft>
              <a:buClr>
                <a:srgbClr val="888888"/>
              </a:buClr>
              <a:buSzPts val="12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69"/>
        <p:cNvGrpSpPr/>
        <p:nvPr/>
      </p:nvGrpSpPr>
      <p:grpSpPr>
        <a:xfrm>
          <a:off x="0" y="0"/>
          <a:ext cx="0" cy="0"/>
          <a:chOff x="0" y="0"/>
          <a:chExt cx="0" cy="0"/>
        </a:xfrm>
      </p:grpSpPr>
      <p:sp>
        <p:nvSpPr>
          <p:cNvPr id="70" name="Google Shape;70;p40"/>
          <p:cNvSpPr txBox="1">
            <a:spLocks noGrp="1"/>
          </p:cNvSpPr>
          <p:nvPr>
            <p:ph type="sldNum" idx="12"/>
          </p:nvPr>
        </p:nvSpPr>
        <p:spPr>
          <a:xfrm>
            <a:off x="825672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a:lvl1pPr>
            <a:lvl2pPr marL="0" lvl="1" indent="0" algn="r">
              <a:lnSpc>
                <a:spcPct val="100000"/>
              </a:lnSpc>
              <a:spcBef>
                <a:spcPts val="0"/>
              </a:spcBef>
              <a:spcAft>
                <a:spcPts val="0"/>
              </a:spcAft>
              <a:buClr>
                <a:srgbClr val="888888"/>
              </a:buClr>
              <a:buSzPts val="1200"/>
              <a:buFont typeface="Calibri"/>
              <a:buNone/>
              <a:defRPr/>
            </a:lvl2pPr>
            <a:lvl3pPr marL="0" lvl="2" indent="0" algn="r">
              <a:lnSpc>
                <a:spcPct val="100000"/>
              </a:lnSpc>
              <a:spcBef>
                <a:spcPts val="0"/>
              </a:spcBef>
              <a:spcAft>
                <a:spcPts val="0"/>
              </a:spcAft>
              <a:buClr>
                <a:srgbClr val="888888"/>
              </a:buClr>
              <a:buSzPts val="1200"/>
              <a:buFont typeface="Calibri"/>
              <a:buNone/>
              <a:defRPr/>
            </a:lvl3pPr>
            <a:lvl4pPr marL="0" lvl="3" indent="0" algn="r">
              <a:lnSpc>
                <a:spcPct val="100000"/>
              </a:lnSpc>
              <a:spcBef>
                <a:spcPts val="0"/>
              </a:spcBef>
              <a:spcAft>
                <a:spcPts val="0"/>
              </a:spcAft>
              <a:buClr>
                <a:srgbClr val="888888"/>
              </a:buClr>
              <a:buSzPts val="1200"/>
              <a:buFont typeface="Calibri"/>
              <a:buNone/>
              <a:defRPr/>
            </a:lvl4pPr>
            <a:lvl5pPr marL="0" lvl="4" indent="0" algn="r">
              <a:lnSpc>
                <a:spcPct val="100000"/>
              </a:lnSpc>
              <a:spcBef>
                <a:spcPts val="0"/>
              </a:spcBef>
              <a:spcAft>
                <a:spcPts val="0"/>
              </a:spcAft>
              <a:buClr>
                <a:srgbClr val="888888"/>
              </a:buClr>
              <a:buSzPts val="1200"/>
              <a:buFont typeface="Calibri"/>
              <a:buNone/>
              <a:defRPr/>
            </a:lvl5pPr>
            <a:lvl6pPr marL="0" lvl="5" indent="0" algn="r">
              <a:lnSpc>
                <a:spcPct val="100000"/>
              </a:lnSpc>
              <a:spcBef>
                <a:spcPts val="0"/>
              </a:spcBef>
              <a:spcAft>
                <a:spcPts val="0"/>
              </a:spcAft>
              <a:buClr>
                <a:srgbClr val="888888"/>
              </a:buClr>
              <a:buSzPts val="1200"/>
              <a:buFont typeface="Calibri"/>
              <a:buNone/>
              <a:defRPr/>
            </a:lvl6pPr>
            <a:lvl7pPr marL="0" lvl="6" indent="0" algn="r">
              <a:lnSpc>
                <a:spcPct val="100000"/>
              </a:lnSpc>
              <a:spcBef>
                <a:spcPts val="0"/>
              </a:spcBef>
              <a:spcAft>
                <a:spcPts val="0"/>
              </a:spcAft>
              <a:buClr>
                <a:srgbClr val="888888"/>
              </a:buClr>
              <a:buSzPts val="1200"/>
              <a:buFont typeface="Calibri"/>
              <a:buNone/>
              <a:defRPr/>
            </a:lvl7pPr>
            <a:lvl8pPr marL="0" lvl="7" indent="0" algn="r">
              <a:lnSpc>
                <a:spcPct val="100000"/>
              </a:lnSpc>
              <a:spcBef>
                <a:spcPts val="0"/>
              </a:spcBef>
              <a:spcAft>
                <a:spcPts val="0"/>
              </a:spcAft>
              <a:buClr>
                <a:srgbClr val="888888"/>
              </a:buClr>
              <a:buSzPts val="1200"/>
              <a:buFont typeface="Calibri"/>
              <a:buNone/>
              <a:defRPr/>
            </a:lvl8pPr>
            <a:lvl9pPr marL="0" lvl="8" indent="0" algn="r">
              <a:lnSpc>
                <a:spcPct val="100000"/>
              </a:lnSpc>
              <a:spcBef>
                <a:spcPts val="0"/>
              </a:spcBef>
              <a:spcAft>
                <a:spcPts val="0"/>
              </a:spcAft>
              <a:buClr>
                <a:srgbClr val="888888"/>
              </a:buClr>
              <a:buSzPts val="12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2">
    <p:spTree>
      <p:nvGrpSpPr>
        <p:cNvPr id="1" name="Shape 71"/>
        <p:cNvGrpSpPr/>
        <p:nvPr/>
      </p:nvGrpSpPr>
      <p:grpSpPr>
        <a:xfrm>
          <a:off x="0" y="0"/>
          <a:ext cx="0" cy="0"/>
          <a:chOff x="0" y="0"/>
          <a:chExt cx="0" cy="0"/>
        </a:xfrm>
      </p:grpSpPr>
      <p:sp>
        <p:nvSpPr>
          <p:cNvPr id="72" name="Google Shape;72;p41"/>
          <p:cNvSpPr txBox="1">
            <a:spLocks noGrp="1"/>
          </p:cNvSpPr>
          <p:nvPr>
            <p:ph type="title"/>
          </p:nvPr>
        </p:nvSpPr>
        <p:spPr>
          <a:xfrm>
            <a:off x="630237" y="457200"/>
            <a:ext cx="2949576"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73" name="Google Shape;73;p41"/>
          <p:cNvSpPr txBox="1">
            <a:spLocks noGrp="1"/>
          </p:cNvSpPr>
          <p:nvPr>
            <p:ph type="body" idx="1"/>
          </p:nvPr>
        </p:nvSpPr>
        <p:spPr>
          <a:xfrm>
            <a:off x="3887787" y="987425"/>
            <a:ext cx="4629151" cy="4873625"/>
          </a:xfrm>
          <a:prstGeom prst="rect">
            <a:avLst/>
          </a:prstGeom>
          <a:noFill/>
          <a:ln>
            <a:noFill/>
          </a:ln>
        </p:spPr>
        <p:txBody>
          <a:bodyPr spcFirstLastPara="1" wrap="square" lIns="45700" tIns="45700" rIns="45700" bIns="45700" anchor="t" anchorCtr="0">
            <a:normAutofit/>
          </a:bodyPr>
          <a:lstStyle>
            <a:lvl1pPr marL="457200" lvl="0" indent="-431800" algn="l">
              <a:lnSpc>
                <a:spcPct val="90000"/>
              </a:lnSpc>
              <a:spcBef>
                <a:spcPts val="1000"/>
              </a:spcBef>
              <a:spcAft>
                <a:spcPts val="0"/>
              </a:spcAft>
              <a:buClr>
                <a:srgbClr val="000000"/>
              </a:buClr>
              <a:buSzPts val="3200"/>
              <a:buChar char="•"/>
              <a:defRPr sz="3200"/>
            </a:lvl1pPr>
            <a:lvl2pPr marL="914400" lvl="1" indent="-431800" algn="l">
              <a:lnSpc>
                <a:spcPct val="90000"/>
              </a:lnSpc>
              <a:spcBef>
                <a:spcPts val="1000"/>
              </a:spcBef>
              <a:spcAft>
                <a:spcPts val="0"/>
              </a:spcAft>
              <a:buClr>
                <a:srgbClr val="000000"/>
              </a:buClr>
              <a:buSzPts val="3200"/>
              <a:buChar char="•"/>
              <a:defRPr sz="3200"/>
            </a:lvl2pPr>
            <a:lvl3pPr marL="1371600" lvl="2" indent="-431800" algn="l">
              <a:lnSpc>
                <a:spcPct val="90000"/>
              </a:lnSpc>
              <a:spcBef>
                <a:spcPts val="1000"/>
              </a:spcBef>
              <a:spcAft>
                <a:spcPts val="0"/>
              </a:spcAft>
              <a:buClr>
                <a:srgbClr val="000000"/>
              </a:buClr>
              <a:buSzPts val="3200"/>
              <a:buChar char="•"/>
              <a:defRPr sz="3200"/>
            </a:lvl3pPr>
            <a:lvl4pPr marL="1828800" lvl="3" indent="-431800" algn="l">
              <a:lnSpc>
                <a:spcPct val="90000"/>
              </a:lnSpc>
              <a:spcBef>
                <a:spcPts val="1000"/>
              </a:spcBef>
              <a:spcAft>
                <a:spcPts val="0"/>
              </a:spcAft>
              <a:buClr>
                <a:srgbClr val="000000"/>
              </a:buClr>
              <a:buSzPts val="3200"/>
              <a:buChar char="•"/>
              <a:defRPr sz="3200"/>
            </a:lvl4pPr>
            <a:lvl5pPr marL="2286000" lvl="4" indent="-431800" algn="l">
              <a:lnSpc>
                <a:spcPct val="90000"/>
              </a:lnSpc>
              <a:spcBef>
                <a:spcPts val="1000"/>
              </a:spcBef>
              <a:spcAft>
                <a:spcPts val="0"/>
              </a:spcAft>
              <a:buClr>
                <a:srgbClr val="000000"/>
              </a:buClr>
              <a:buSzPts val="3200"/>
              <a:buChar char="•"/>
              <a:defRPr sz="32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74" name="Google Shape;74;p41"/>
          <p:cNvSpPr txBox="1">
            <a:spLocks noGrp="1"/>
          </p:cNvSpPr>
          <p:nvPr>
            <p:ph type="body" idx="2"/>
          </p:nvPr>
        </p:nvSpPr>
        <p:spPr>
          <a:xfrm>
            <a:off x="630237" y="2057400"/>
            <a:ext cx="2949576" cy="381158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75" name="Google Shape;75;p41"/>
          <p:cNvSpPr txBox="1">
            <a:spLocks noGrp="1"/>
          </p:cNvSpPr>
          <p:nvPr>
            <p:ph type="sldNum" idx="12"/>
          </p:nvPr>
        </p:nvSpPr>
        <p:spPr>
          <a:xfrm>
            <a:off x="825672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a:lvl1pPr>
            <a:lvl2pPr marL="0" lvl="1" indent="0" algn="r">
              <a:lnSpc>
                <a:spcPct val="100000"/>
              </a:lnSpc>
              <a:spcBef>
                <a:spcPts val="0"/>
              </a:spcBef>
              <a:spcAft>
                <a:spcPts val="0"/>
              </a:spcAft>
              <a:buClr>
                <a:srgbClr val="888888"/>
              </a:buClr>
              <a:buSzPts val="1200"/>
              <a:buFont typeface="Calibri"/>
              <a:buNone/>
              <a:defRPr/>
            </a:lvl2pPr>
            <a:lvl3pPr marL="0" lvl="2" indent="0" algn="r">
              <a:lnSpc>
                <a:spcPct val="100000"/>
              </a:lnSpc>
              <a:spcBef>
                <a:spcPts val="0"/>
              </a:spcBef>
              <a:spcAft>
                <a:spcPts val="0"/>
              </a:spcAft>
              <a:buClr>
                <a:srgbClr val="888888"/>
              </a:buClr>
              <a:buSzPts val="1200"/>
              <a:buFont typeface="Calibri"/>
              <a:buNone/>
              <a:defRPr/>
            </a:lvl3pPr>
            <a:lvl4pPr marL="0" lvl="3" indent="0" algn="r">
              <a:lnSpc>
                <a:spcPct val="100000"/>
              </a:lnSpc>
              <a:spcBef>
                <a:spcPts val="0"/>
              </a:spcBef>
              <a:spcAft>
                <a:spcPts val="0"/>
              </a:spcAft>
              <a:buClr>
                <a:srgbClr val="888888"/>
              </a:buClr>
              <a:buSzPts val="1200"/>
              <a:buFont typeface="Calibri"/>
              <a:buNone/>
              <a:defRPr/>
            </a:lvl4pPr>
            <a:lvl5pPr marL="0" lvl="4" indent="0" algn="r">
              <a:lnSpc>
                <a:spcPct val="100000"/>
              </a:lnSpc>
              <a:spcBef>
                <a:spcPts val="0"/>
              </a:spcBef>
              <a:spcAft>
                <a:spcPts val="0"/>
              </a:spcAft>
              <a:buClr>
                <a:srgbClr val="888888"/>
              </a:buClr>
              <a:buSzPts val="1200"/>
              <a:buFont typeface="Calibri"/>
              <a:buNone/>
              <a:defRPr/>
            </a:lvl5pPr>
            <a:lvl6pPr marL="0" lvl="5" indent="0" algn="r">
              <a:lnSpc>
                <a:spcPct val="100000"/>
              </a:lnSpc>
              <a:spcBef>
                <a:spcPts val="0"/>
              </a:spcBef>
              <a:spcAft>
                <a:spcPts val="0"/>
              </a:spcAft>
              <a:buClr>
                <a:srgbClr val="888888"/>
              </a:buClr>
              <a:buSzPts val="1200"/>
              <a:buFont typeface="Calibri"/>
              <a:buNone/>
              <a:defRPr/>
            </a:lvl6pPr>
            <a:lvl7pPr marL="0" lvl="6" indent="0" algn="r">
              <a:lnSpc>
                <a:spcPct val="100000"/>
              </a:lnSpc>
              <a:spcBef>
                <a:spcPts val="0"/>
              </a:spcBef>
              <a:spcAft>
                <a:spcPts val="0"/>
              </a:spcAft>
              <a:buClr>
                <a:srgbClr val="888888"/>
              </a:buClr>
              <a:buSzPts val="1200"/>
              <a:buFont typeface="Calibri"/>
              <a:buNone/>
              <a:defRPr/>
            </a:lvl7pPr>
            <a:lvl8pPr marL="0" lvl="7" indent="0" algn="r">
              <a:lnSpc>
                <a:spcPct val="100000"/>
              </a:lnSpc>
              <a:spcBef>
                <a:spcPts val="0"/>
              </a:spcBef>
              <a:spcAft>
                <a:spcPts val="0"/>
              </a:spcAft>
              <a:buClr>
                <a:srgbClr val="888888"/>
              </a:buClr>
              <a:buSzPts val="1200"/>
              <a:buFont typeface="Calibri"/>
              <a:buNone/>
              <a:defRPr/>
            </a:lvl8pPr>
            <a:lvl9pPr marL="0" lvl="8" indent="0" algn="r">
              <a:lnSpc>
                <a:spcPct val="100000"/>
              </a:lnSpc>
              <a:spcBef>
                <a:spcPts val="0"/>
              </a:spcBef>
              <a:spcAft>
                <a:spcPts val="0"/>
              </a:spcAft>
              <a:buClr>
                <a:srgbClr val="888888"/>
              </a:buClr>
              <a:buSzPts val="12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2">
    <p:spTree>
      <p:nvGrpSpPr>
        <p:cNvPr id="1" name="Shape 76"/>
        <p:cNvGrpSpPr/>
        <p:nvPr/>
      </p:nvGrpSpPr>
      <p:grpSpPr>
        <a:xfrm>
          <a:off x="0" y="0"/>
          <a:ext cx="0" cy="0"/>
          <a:chOff x="0" y="0"/>
          <a:chExt cx="0" cy="0"/>
        </a:xfrm>
      </p:grpSpPr>
      <p:sp>
        <p:nvSpPr>
          <p:cNvPr id="77" name="Google Shape;77;p42"/>
          <p:cNvSpPr txBox="1">
            <a:spLocks noGrp="1"/>
          </p:cNvSpPr>
          <p:nvPr>
            <p:ph type="title"/>
          </p:nvPr>
        </p:nvSpPr>
        <p:spPr>
          <a:xfrm>
            <a:off x="630237" y="457200"/>
            <a:ext cx="2949576"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78" name="Google Shape;78;p42"/>
          <p:cNvSpPr>
            <a:spLocks noGrp="1"/>
          </p:cNvSpPr>
          <p:nvPr>
            <p:ph type="pic" idx="2"/>
          </p:nvPr>
        </p:nvSpPr>
        <p:spPr>
          <a:xfrm>
            <a:off x="3887787" y="987425"/>
            <a:ext cx="4629151" cy="4873625"/>
          </a:xfrm>
          <a:prstGeom prst="rect">
            <a:avLst/>
          </a:prstGeom>
          <a:noFill/>
          <a:ln>
            <a:noFill/>
          </a:ln>
        </p:spPr>
      </p:sp>
      <p:sp>
        <p:nvSpPr>
          <p:cNvPr id="79" name="Google Shape;79;p42"/>
          <p:cNvSpPr txBox="1">
            <a:spLocks noGrp="1"/>
          </p:cNvSpPr>
          <p:nvPr>
            <p:ph type="body" idx="1"/>
          </p:nvPr>
        </p:nvSpPr>
        <p:spPr>
          <a:xfrm>
            <a:off x="630237" y="2057400"/>
            <a:ext cx="2949576" cy="38115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1600"/>
              <a:buFont typeface="Calibri"/>
              <a:buNone/>
              <a:defRPr sz="1600"/>
            </a:lvl1pPr>
            <a:lvl2pPr marL="914400" lvl="1" indent="-228600" algn="l">
              <a:lnSpc>
                <a:spcPct val="90000"/>
              </a:lnSpc>
              <a:spcBef>
                <a:spcPts val="1000"/>
              </a:spcBef>
              <a:spcAft>
                <a:spcPts val="0"/>
              </a:spcAft>
              <a:buClr>
                <a:srgbClr val="000000"/>
              </a:buClr>
              <a:buSzPts val="1600"/>
              <a:buFont typeface="Calibri"/>
              <a:buNone/>
              <a:defRPr sz="1600"/>
            </a:lvl2pPr>
            <a:lvl3pPr marL="1371600" lvl="2" indent="-228600" algn="l">
              <a:lnSpc>
                <a:spcPct val="90000"/>
              </a:lnSpc>
              <a:spcBef>
                <a:spcPts val="1000"/>
              </a:spcBef>
              <a:spcAft>
                <a:spcPts val="0"/>
              </a:spcAft>
              <a:buClr>
                <a:srgbClr val="000000"/>
              </a:buClr>
              <a:buSzPts val="1600"/>
              <a:buFont typeface="Calibri"/>
              <a:buNone/>
              <a:defRPr sz="1600"/>
            </a:lvl3pPr>
            <a:lvl4pPr marL="1828800" lvl="3" indent="-228600" algn="l">
              <a:lnSpc>
                <a:spcPct val="90000"/>
              </a:lnSpc>
              <a:spcBef>
                <a:spcPts val="1000"/>
              </a:spcBef>
              <a:spcAft>
                <a:spcPts val="0"/>
              </a:spcAft>
              <a:buClr>
                <a:srgbClr val="000000"/>
              </a:buClr>
              <a:buSzPts val="1600"/>
              <a:buFont typeface="Calibri"/>
              <a:buNone/>
              <a:defRPr sz="1600"/>
            </a:lvl4pPr>
            <a:lvl5pPr marL="2286000" lvl="4" indent="-228600" algn="l">
              <a:lnSpc>
                <a:spcPct val="90000"/>
              </a:lnSpc>
              <a:spcBef>
                <a:spcPts val="1000"/>
              </a:spcBef>
              <a:spcAft>
                <a:spcPts val="0"/>
              </a:spcAft>
              <a:buClr>
                <a:srgbClr val="000000"/>
              </a:buClr>
              <a:buSzPts val="1600"/>
              <a:buFont typeface="Calibri"/>
              <a:buNone/>
              <a:defRPr sz="16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80" name="Google Shape;80;p42"/>
          <p:cNvSpPr txBox="1">
            <a:spLocks noGrp="1"/>
          </p:cNvSpPr>
          <p:nvPr>
            <p:ph type="sldNum" idx="12"/>
          </p:nvPr>
        </p:nvSpPr>
        <p:spPr>
          <a:xfrm>
            <a:off x="825672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a:lvl1pPr>
            <a:lvl2pPr marL="0" lvl="1" indent="0" algn="r">
              <a:lnSpc>
                <a:spcPct val="100000"/>
              </a:lnSpc>
              <a:spcBef>
                <a:spcPts val="0"/>
              </a:spcBef>
              <a:spcAft>
                <a:spcPts val="0"/>
              </a:spcAft>
              <a:buClr>
                <a:srgbClr val="888888"/>
              </a:buClr>
              <a:buSzPts val="1200"/>
              <a:buFont typeface="Calibri"/>
              <a:buNone/>
              <a:defRPr/>
            </a:lvl2pPr>
            <a:lvl3pPr marL="0" lvl="2" indent="0" algn="r">
              <a:lnSpc>
                <a:spcPct val="100000"/>
              </a:lnSpc>
              <a:spcBef>
                <a:spcPts val="0"/>
              </a:spcBef>
              <a:spcAft>
                <a:spcPts val="0"/>
              </a:spcAft>
              <a:buClr>
                <a:srgbClr val="888888"/>
              </a:buClr>
              <a:buSzPts val="1200"/>
              <a:buFont typeface="Calibri"/>
              <a:buNone/>
              <a:defRPr/>
            </a:lvl3pPr>
            <a:lvl4pPr marL="0" lvl="3" indent="0" algn="r">
              <a:lnSpc>
                <a:spcPct val="100000"/>
              </a:lnSpc>
              <a:spcBef>
                <a:spcPts val="0"/>
              </a:spcBef>
              <a:spcAft>
                <a:spcPts val="0"/>
              </a:spcAft>
              <a:buClr>
                <a:srgbClr val="888888"/>
              </a:buClr>
              <a:buSzPts val="1200"/>
              <a:buFont typeface="Calibri"/>
              <a:buNone/>
              <a:defRPr/>
            </a:lvl4pPr>
            <a:lvl5pPr marL="0" lvl="4" indent="0" algn="r">
              <a:lnSpc>
                <a:spcPct val="100000"/>
              </a:lnSpc>
              <a:spcBef>
                <a:spcPts val="0"/>
              </a:spcBef>
              <a:spcAft>
                <a:spcPts val="0"/>
              </a:spcAft>
              <a:buClr>
                <a:srgbClr val="888888"/>
              </a:buClr>
              <a:buSzPts val="1200"/>
              <a:buFont typeface="Calibri"/>
              <a:buNone/>
              <a:defRPr/>
            </a:lvl5pPr>
            <a:lvl6pPr marL="0" lvl="5" indent="0" algn="r">
              <a:lnSpc>
                <a:spcPct val="100000"/>
              </a:lnSpc>
              <a:spcBef>
                <a:spcPts val="0"/>
              </a:spcBef>
              <a:spcAft>
                <a:spcPts val="0"/>
              </a:spcAft>
              <a:buClr>
                <a:srgbClr val="888888"/>
              </a:buClr>
              <a:buSzPts val="1200"/>
              <a:buFont typeface="Calibri"/>
              <a:buNone/>
              <a:defRPr/>
            </a:lvl6pPr>
            <a:lvl7pPr marL="0" lvl="6" indent="0" algn="r">
              <a:lnSpc>
                <a:spcPct val="100000"/>
              </a:lnSpc>
              <a:spcBef>
                <a:spcPts val="0"/>
              </a:spcBef>
              <a:spcAft>
                <a:spcPts val="0"/>
              </a:spcAft>
              <a:buClr>
                <a:srgbClr val="888888"/>
              </a:buClr>
              <a:buSzPts val="1200"/>
              <a:buFont typeface="Calibri"/>
              <a:buNone/>
              <a:defRPr/>
            </a:lvl7pPr>
            <a:lvl8pPr marL="0" lvl="7" indent="0" algn="r">
              <a:lnSpc>
                <a:spcPct val="100000"/>
              </a:lnSpc>
              <a:spcBef>
                <a:spcPts val="0"/>
              </a:spcBef>
              <a:spcAft>
                <a:spcPts val="0"/>
              </a:spcAft>
              <a:buClr>
                <a:srgbClr val="888888"/>
              </a:buClr>
              <a:buSzPts val="1200"/>
              <a:buFont typeface="Calibri"/>
              <a:buNone/>
              <a:defRPr/>
            </a:lvl8pPr>
            <a:lvl9pPr marL="0" lvl="8" indent="0" algn="r">
              <a:lnSpc>
                <a:spcPct val="100000"/>
              </a:lnSpc>
              <a:spcBef>
                <a:spcPts val="0"/>
              </a:spcBef>
              <a:spcAft>
                <a:spcPts val="0"/>
              </a:spcAft>
              <a:buClr>
                <a:srgbClr val="888888"/>
              </a:buClr>
              <a:buSzPts val="12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9"/>
        <p:cNvGrpSpPr/>
        <p:nvPr/>
      </p:nvGrpSpPr>
      <p:grpSpPr>
        <a:xfrm>
          <a:off x="0" y="0"/>
          <a:ext cx="0" cy="0"/>
          <a:chOff x="0" y="0"/>
          <a:chExt cx="0" cy="0"/>
        </a:xfrm>
      </p:grpSpPr>
      <p:sp>
        <p:nvSpPr>
          <p:cNvPr id="20" name="Google Shape;20;p28"/>
          <p:cNvSpPr txBox="1">
            <a:spLocks noGrp="1"/>
          </p:cNvSpPr>
          <p:nvPr>
            <p:ph type="title"/>
          </p:nvPr>
        </p:nvSpPr>
        <p:spPr>
          <a:xfrm>
            <a:off x="623887" y="1709739"/>
            <a:ext cx="7886701" cy="2852737"/>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1" name="Google Shape;21;p28"/>
          <p:cNvSpPr txBox="1">
            <a:spLocks noGrp="1"/>
          </p:cNvSpPr>
          <p:nvPr>
            <p:ph type="body" idx="1"/>
          </p:nvPr>
        </p:nvSpPr>
        <p:spPr>
          <a:xfrm>
            <a:off x="623887" y="4589464"/>
            <a:ext cx="7886701" cy="15001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2400"/>
              <a:buFont typeface="Calibri"/>
              <a:buNone/>
              <a:defRPr sz="2400"/>
            </a:lvl1pPr>
            <a:lvl2pPr marL="914400" lvl="1" indent="-228600" algn="l">
              <a:lnSpc>
                <a:spcPct val="90000"/>
              </a:lnSpc>
              <a:spcBef>
                <a:spcPts val="1000"/>
              </a:spcBef>
              <a:spcAft>
                <a:spcPts val="0"/>
              </a:spcAft>
              <a:buClr>
                <a:srgbClr val="000000"/>
              </a:buClr>
              <a:buSzPts val="2400"/>
              <a:buFont typeface="Calibri"/>
              <a:buNone/>
              <a:defRPr sz="2400"/>
            </a:lvl2pPr>
            <a:lvl3pPr marL="1371600" lvl="2" indent="-228600" algn="l">
              <a:lnSpc>
                <a:spcPct val="90000"/>
              </a:lnSpc>
              <a:spcBef>
                <a:spcPts val="1000"/>
              </a:spcBef>
              <a:spcAft>
                <a:spcPts val="0"/>
              </a:spcAft>
              <a:buClr>
                <a:srgbClr val="000000"/>
              </a:buClr>
              <a:buSzPts val="2400"/>
              <a:buFont typeface="Calibri"/>
              <a:buNone/>
              <a:defRPr sz="2400"/>
            </a:lvl3pPr>
            <a:lvl4pPr marL="1828800" lvl="3" indent="-228600" algn="l">
              <a:lnSpc>
                <a:spcPct val="90000"/>
              </a:lnSpc>
              <a:spcBef>
                <a:spcPts val="1000"/>
              </a:spcBef>
              <a:spcAft>
                <a:spcPts val="0"/>
              </a:spcAft>
              <a:buClr>
                <a:srgbClr val="000000"/>
              </a:buClr>
              <a:buSzPts val="2400"/>
              <a:buFont typeface="Calibri"/>
              <a:buNone/>
              <a:defRPr sz="2400"/>
            </a:lvl4pPr>
            <a:lvl5pPr marL="2286000" lvl="4" indent="-228600" algn="l">
              <a:lnSpc>
                <a:spcPct val="90000"/>
              </a:lnSpc>
              <a:spcBef>
                <a:spcPts val="1000"/>
              </a:spcBef>
              <a:spcAft>
                <a:spcPts val="0"/>
              </a:spcAft>
              <a:buClr>
                <a:srgbClr val="000000"/>
              </a:buClr>
              <a:buSzPts val="2400"/>
              <a:buFont typeface="Calibri"/>
              <a:buNone/>
              <a:defRPr sz="24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2" name="Google Shape;22;p28"/>
          <p:cNvSpPr txBox="1">
            <a:spLocks noGrp="1"/>
          </p:cNvSpPr>
          <p:nvPr>
            <p:ph type="sldNum" idx="12"/>
          </p:nvPr>
        </p:nvSpPr>
        <p:spPr>
          <a:xfrm>
            <a:off x="8256726" y="6414761"/>
            <a:ext cx="258624" cy="248306"/>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a:lvl1pPr>
            <a:lvl2pPr marL="0" lvl="1" indent="0" algn="r">
              <a:lnSpc>
                <a:spcPct val="100000"/>
              </a:lnSpc>
              <a:spcBef>
                <a:spcPts val="0"/>
              </a:spcBef>
              <a:spcAft>
                <a:spcPts val="0"/>
              </a:spcAft>
              <a:buClr>
                <a:srgbClr val="888888"/>
              </a:buClr>
              <a:buSzPts val="1200"/>
              <a:buFont typeface="Calibri"/>
              <a:buNone/>
              <a:defRPr/>
            </a:lvl2pPr>
            <a:lvl3pPr marL="0" lvl="2" indent="0" algn="r">
              <a:lnSpc>
                <a:spcPct val="100000"/>
              </a:lnSpc>
              <a:spcBef>
                <a:spcPts val="0"/>
              </a:spcBef>
              <a:spcAft>
                <a:spcPts val="0"/>
              </a:spcAft>
              <a:buClr>
                <a:srgbClr val="888888"/>
              </a:buClr>
              <a:buSzPts val="1200"/>
              <a:buFont typeface="Calibri"/>
              <a:buNone/>
              <a:defRPr/>
            </a:lvl3pPr>
            <a:lvl4pPr marL="0" lvl="3" indent="0" algn="r">
              <a:lnSpc>
                <a:spcPct val="100000"/>
              </a:lnSpc>
              <a:spcBef>
                <a:spcPts val="0"/>
              </a:spcBef>
              <a:spcAft>
                <a:spcPts val="0"/>
              </a:spcAft>
              <a:buClr>
                <a:srgbClr val="888888"/>
              </a:buClr>
              <a:buSzPts val="1200"/>
              <a:buFont typeface="Calibri"/>
              <a:buNone/>
              <a:defRPr/>
            </a:lvl4pPr>
            <a:lvl5pPr marL="0" lvl="4" indent="0" algn="r">
              <a:lnSpc>
                <a:spcPct val="100000"/>
              </a:lnSpc>
              <a:spcBef>
                <a:spcPts val="0"/>
              </a:spcBef>
              <a:spcAft>
                <a:spcPts val="0"/>
              </a:spcAft>
              <a:buClr>
                <a:srgbClr val="888888"/>
              </a:buClr>
              <a:buSzPts val="1200"/>
              <a:buFont typeface="Calibri"/>
              <a:buNone/>
              <a:defRPr/>
            </a:lvl5pPr>
            <a:lvl6pPr marL="0" lvl="5" indent="0" algn="r">
              <a:lnSpc>
                <a:spcPct val="100000"/>
              </a:lnSpc>
              <a:spcBef>
                <a:spcPts val="0"/>
              </a:spcBef>
              <a:spcAft>
                <a:spcPts val="0"/>
              </a:spcAft>
              <a:buClr>
                <a:srgbClr val="888888"/>
              </a:buClr>
              <a:buSzPts val="1200"/>
              <a:buFont typeface="Calibri"/>
              <a:buNone/>
              <a:defRPr/>
            </a:lvl6pPr>
            <a:lvl7pPr marL="0" lvl="6" indent="0" algn="r">
              <a:lnSpc>
                <a:spcPct val="100000"/>
              </a:lnSpc>
              <a:spcBef>
                <a:spcPts val="0"/>
              </a:spcBef>
              <a:spcAft>
                <a:spcPts val="0"/>
              </a:spcAft>
              <a:buClr>
                <a:srgbClr val="888888"/>
              </a:buClr>
              <a:buSzPts val="1200"/>
              <a:buFont typeface="Calibri"/>
              <a:buNone/>
              <a:defRPr/>
            </a:lvl7pPr>
            <a:lvl8pPr marL="0" lvl="7" indent="0" algn="r">
              <a:lnSpc>
                <a:spcPct val="100000"/>
              </a:lnSpc>
              <a:spcBef>
                <a:spcPts val="0"/>
              </a:spcBef>
              <a:spcAft>
                <a:spcPts val="0"/>
              </a:spcAft>
              <a:buClr>
                <a:srgbClr val="888888"/>
              </a:buClr>
              <a:buSzPts val="1200"/>
              <a:buFont typeface="Calibri"/>
              <a:buNone/>
              <a:defRPr/>
            </a:lvl8pPr>
            <a:lvl9pPr marL="0" lvl="8" indent="0" algn="r">
              <a:lnSpc>
                <a:spcPct val="100000"/>
              </a:lnSpc>
              <a:spcBef>
                <a:spcPts val="0"/>
              </a:spcBef>
              <a:spcAft>
                <a:spcPts val="0"/>
              </a:spcAft>
              <a:buClr>
                <a:srgbClr val="888888"/>
              </a:buClr>
              <a:buSzPts val="12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3"/>
        <p:cNvGrpSpPr/>
        <p:nvPr/>
      </p:nvGrpSpPr>
      <p:grpSpPr>
        <a:xfrm>
          <a:off x="0" y="0"/>
          <a:ext cx="0" cy="0"/>
          <a:chOff x="0" y="0"/>
          <a:chExt cx="0" cy="0"/>
        </a:xfrm>
      </p:grpSpPr>
      <p:sp>
        <p:nvSpPr>
          <p:cNvPr id="24" name="Google Shape;24;p29"/>
          <p:cNvSpPr txBox="1">
            <a:spLocks noGrp="1"/>
          </p:cNvSpPr>
          <p:nvPr>
            <p:ph type="title"/>
          </p:nvPr>
        </p:nvSpPr>
        <p:spPr>
          <a:xfrm>
            <a:off x="628650" y="365125"/>
            <a:ext cx="7886700" cy="132556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5" name="Google Shape;25;p29"/>
          <p:cNvSpPr txBox="1">
            <a:spLocks noGrp="1"/>
          </p:cNvSpPr>
          <p:nvPr>
            <p:ph type="body" idx="1"/>
          </p:nvPr>
        </p:nvSpPr>
        <p:spPr>
          <a:xfrm>
            <a:off x="628650" y="1825625"/>
            <a:ext cx="38862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6" name="Google Shape;26;p29"/>
          <p:cNvSpPr txBox="1">
            <a:spLocks noGrp="1"/>
          </p:cNvSpPr>
          <p:nvPr>
            <p:ph type="sldNum" idx="12"/>
          </p:nvPr>
        </p:nvSpPr>
        <p:spPr>
          <a:xfrm>
            <a:off x="8256726" y="6414761"/>
            <a:ext cx="258624" cy="248306"/>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a:lvl1pPr>
            <a:lvl2pPr marL="0" lvl="1" indent="0" algn="r">
              <a:lnSpc>
                <a:spcPct val="100000"/>
              </a:lnSpc>
              <a:spcBef>
                <a:spcPts val="0"/>
              </a:spcBef>
              <a:spcAft>
                <a:spcPts val="0"/>
              </a:spcAft>
              <a:buClr>
                <a:srgbClr val="888888"/>
              </a:buClr>
              <a:buSzPts val="1200"/>
              <a:buFont typeface="Calibri"/>
              <a:buNone/>
              <a:defRPr/>
            </a:lvl2pPr>
            <a:lvl3pPr marL="0" lvl="2" indent="0" algn="r">
              <a:lnSpc>
                <a:spcPct val="100000"/>
              </a:lnSpc>
              <a:spcBef>
                <a:spcPts val="0"/>
              </a:spcBef>
              <a:spcAft>
                <a:spcPts val="0"/>
              </a:spcAft>
              <a:buClr>
                <a:srgbClr val="888888"/>
              </a:buClr>
              <a:buSzPts val="1200"/>
              <a:buFont typeface="Calibri"/>
              <a:buNone/>
              <a:defRPr/>
            </a:lvl3pPr>
            <a:lvl4pPr marL="0" lvl="3" indent="0" algn="r">
              <a:lnSpc>
                <a:spcPct val="100000"/>
              </a:lnSpc>
              <a:spcBef>
                <a:spcPts val="0"/>
              </a:spcBef>
              <a:spcAft>
                <a:spcPts val="0"/>
              </a:spcAft>
              <a:buClr>
                <a:srgbClr val="888888"/>
              </a:buClr>
              <a:buSzPts val="1200"/>
              <a:buFont typeface="Calibri"/>
              <a:buNone/>
              <a:defRPr/>
            </a:lvl4pPr>
            <a:lvl5pPr marL="0" lvl="4" indent="0" algn="r">
              <a:lnSpc>
                <a:spcPct val="100000"/>
              </a:lnSpc>
              <a:spcBef>
                <a:spcPts val="0"/>
              </a:spcBef>
              <a:spcAft>
                <a:spcPts val="0"/>
              </a:spcAft>
              <a:buClr>
                <a:srgbClr val="888888"/>
              </a:buClr>
              <a:buSzPts val="1200"/>
              <a:buFont typeface="Calibri"/>
              <a:buNone/>
              <a:defRPr/>
            </a:lvl5pPr>
            <a:lvl6pPr marL="0" lvl="5" indent="0" algn="r">
              <a:lnSpc>
                <a:spcPct val="100000"/>
              </a:lnSpc>
              <a:spcBef>
                <a:spcPts val="0"/>
              </a:spcBef>
              <a:spcAft>
                <a:spcPts val="0"/>
              </a:spcAft>
              <a:buClr>
                <a:srgbClr val="888888"/>
              </a:buClr>
              <a:buSzPts val="1200"/>
              <a:buFont typeface="Calibri"/>
              <a:buNone/>
              <a:defRPr/>
            </a:lvl6pPr>
            <a:lvl7pPr marL="0" lvl="6" indent="0" algn="r">
              <a:lnSpc>
                <a:spcPct val="100000"/>
              </a:lnSpc>
              <a:spcBef>
                <a:spcPts val="0"/>
              </a:spcBef>
              <a:spcAft>
                <a:spcPts val="0"/>
              </a:spcAft>
              <a:buClr>
                <a:srgbClr val="888888"/>
              </a:buClr>
              <a:buSzPts val="1200"/>
              <a:buFont typeface="Calibri"/>
              <a:buNone/>
              <a:defRPr/>
            </a:lvl7pPr>
            <a:lvl8pPr marL="0" lvl="7" indent="0" algn="r">
              <a:lnSpc>
                <a:spcPct val="100000"/>
              </a:lnSpc>
              <a:spcBef>
                <a:spcPts val="0"/>
              </a:spcBef>
              <a:spcAft>
                <a:spcPts val="0"/>
              </a:spcAft>
              <a:buClr>
                <a:srgbClr val="888888"/>
              </a:buClr>
              <a:buSzPts val="1200"/>
              <a:buFont typeface="Calibri"/>
              <a:buNone/>
              <a:defRPr/>
            </a:lvl8pPr>
            <a:lvl9pPr marL="0" lvl="8" indent="0" algn="r">
              <a:lnSpc>
                <a:spcPct val="100000"/>
              </a:lnSpc>
              <a:spcBef>
                <a:spcPts val="0"/>
              </a:spcBef>
              <a:spcAft>
                <a:spcPts val="0"/>
              </a:spcAft>
              <a:buClr>
                <a:srgbClr val="888888"/>
              </a:buClr>
              <a:buSzPts val="12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7"/>
        <p:cNvGrpSpPr/>
        <p:nvPr/>
      </p:nvGrpSpPr>
      <p:grpSpPr>
        <a:xfrm>
          <a:off x="0" y="0"/>
          <a:ext cx="0" cy="0"/>
          <a:chOff x="0" y="0"/>
          <a:chExt cx="0" cy="0"/>
        </a:xfrm>
      </p:grpSpPr>
      <p:sp>
        <p:nvSpPr>
          <p:cNvPr id="28" name="Google Shape;28;p30"/>
          <p:cNvSpPr txBox="1">
            <a:spLocks noGrp="1"/>
          </p:cNvSpPr>
          <p:nvPr>
            <p:ph type="title"/>
          </p:nvPr>
        </p:nvSpPr>
        <p:spPr>
          <a:xfrm>
            <a:off x="629841" y="365125"/>
            <a:ext cx="7886701" cy="132556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9" name="Google Shape;29;p30"/>
          <p:cNvSpPr txBox="1">
            <a:spLocks noGrp="1"/>
          </p:cNvSpPr>
          <p:nvPr>
            <p:ph type="body" idx="1"/>
          </p:nvPr>
        </p:nvSpPr>
        <p:spPr>
          <a:xfrm>
            <a:off x="629841" y="1681163"/>
            <a:ext cx="3868341" cy="823913"/>
          </a:xfrm>
          <a:prstGeom prst="rect">
            <a:avLst/>
          </a:prstGeom>
          <a:noFill/>
          <a:ln>
            <a:noFill/>
          </a:ln>
        </p:spPr>
        <p:txBody>
          <a:bodyPr spcFirstLastPara="1" wrap="square" lIns="45700" tIns="45700" rIns="45700" bIns="45700" anchor="b" anchorCtr="0">
            <a:normAutofit/>
          </a:bodyPr>
          <a:lstStyle>
            <a:lvl1pPr marL="457200" lvl="0" indent="-228600" algn="l">
              <a:lnSpc>
                <a:spcPct val="90000"/>
              </a:lnSpc>
              <a:spcBef>
                <a:spcPts val="1000"/>
              </a:spcBef>
              <a:spcAft>
                <a:spcPts val="0"/>
              </a:spcAft>
              <a:buClr>
                <a:srgbClr val="000000"/>
              </a:buClr>
              <a:buSzPts val="2400"/>
              <a:buFont typeface="Calibri"/>
              <a:buNone/>
              <a:defRPr sz="2400" b="1"/>
            </a:lvl1pPr>
            <a:lvl2pPr marL="914400" lvl="1" indent="-228600" algn="l">
              <a:lnSpc>
                <a:spcPct val="90000"/>
              </a:lnSpc>
              <a:spcBef>
                <a:spcPts val="1000"/>
              </a:spcBef>
              <a:spcAft>
                <a:spcPts val="0"/>
              </a:spcAft>
              <a:buClr>
                <a:srgbClr val="000000"/>
              </a:buClr>
              <a:buSzPts val="2400"/>
              <a:buFont typeface="Calibri"/>
              <a:buNone/>
              <a:defRPr sz="2400" b="1"/>
            </a:lvl2pPr>
            <a:lvl3pPr marL="1371600" lvl="2" indent="-228600" algn="l">
              <a:lnSpc>
                <a:spcPct val="90000"/>
              </a:lnSpc>
              <a:spcBef>
                <a:spcPts val="1000"/>
              </a:spcBef>
              <a:spcAft>
                <a:spcPts val="0"/>
              </a:spcAft>
              <a:buClr>
                <a:srgbClr val="000000"/>
              </a:buClr>
              <a:buSzPts val="2400"/>
              <a:buFont typeface="Calibri"/>
              <a:buNone/>
              <a:defRPr sz="2400" b="1"/>
            </a:lvl3pPr>
            <a:lvl4pPr marL="1828800" lvl="3" indent="-228600" algn="l">
              <a:lnSpc>
                <a:spcPct val="90000"/>
              </a:lnSpc>
              <a:spcBef>
                <a:spcPts val="1000"/>
              </a:spcBef>
              <a:spcAft>
                <a:spcPts val="0"/>
              </a:spcAft>
              <a:buClr>
                <a:srgbClr val="000000"/>
              </a:buClr>
              <a:buSzPts val="2400"/>
              <a:buFont typeface="Calibri"/>
              <a:buNone/>
              <a:defRPr sz="2400" b="1"/>
            </a:lvl4pPr>
            <a:lvl5pPr marL="2286000" lvl="4" indent="-228600" algn="l">
              <a:lnSpc>
                <a:spcPct val="90000"/>
              </a:lnSpc>
              <a:spcBef>
                <a:spcPts val="1000"/>
              </a:spcBef>
              <a:spcAft>
                <a:spcPts val="0"/>
              </a:spcAft>
              <a:buClr>
                <a:srgbClr val="000000"/>
              </a:buClr>
              <a:buSzPts val="2400"/>
              <a:buFont typeface="Calibri"/>
              <a:buNone/>
              <a:defRPr sz="2400" b="1"/>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0" name="Google Shape;30;p30"/>
          <p:cNvSpPr txBox="1">
            <a:spLocks noGrp="1"/>
          </p:cNvSpPr>
          <p:nvPr>
            <p:ph type="body" idx="2"/>
          </p:nvPr>
        </p:nvSpPr>
        <p:spPr>
          <a:xfrm>
            <a:off x="4629150" y="1681163"/>
            <a:ext cx="3887392" cy="823913"/>
          </a:xfrm>
          <a:prstGeom prst="rect">
            <a:avLst/>
          </a:prstGeom>
          <a:noFill/>
          <a:ln>
            <a:noFill/>
          </a:ln>
        </p:spPr>
        <p:txBody>
          <a:bodyPr spcFirstLastPara="1" wrap="square" lIns="45700" tIns="45700" rIns="45700" bIns="45700" anchor="b"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1" name="Google Shape;31;p30"/>
          <p:cNvSpPr txBox="1">
            <a:spLocks noGrp="1"/>
          </p:cNvSpPr>
          <p:nvPr>
            <p:ph type="sldNum" idx="12"/>
          </p:nvPr>
        </p:nvSpPr>
        <p:spPr>
          <a:xfrm>
            <a:off x="8256726" y="6414761"/>
            <a:ext cx="258624" cy="248306"/>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a:lvl1pPr>
            <a:lvl2pPr marL="0" lvl="1" indent="0" algn="r">
              <a:lnSpc>
                <a:spcPct val="100000"/>
              </a:lnSpc>
              <a:spcBef>
                <a:spcPts val="0"/>
              </a:spcBef>
              <a:spcAft>
                <a:spcPts val="0"/>
              </a:spcAft>
              <a:buClr>
                <a:srgbClr val="888888"/>
              </a:buClr>
              <a:buSzPts val="1200"/>
              <a:buFont typeface="Calibri"/>
              <a:buNone/>
              <a:defRPr/>
            </a:lvl2pPr>
            <a:lvl3pPr marL="0" lvl="2" indent="0" algn="r">
              <a:lnSpc>
                <a:spcPct val="100000"/>
              </a:lnSpc>
              <a:spcBef>
                <a:spcPts val="0"/>
              </a:spcBef>
              <a:spcAft>
                <a:spcPts val="0"/>
              </a:spcAft>
              <a:buClr>
                <a:srgbClr val="888888"/>
              </a:buClr>
              <a:buSzPts val="1200"/>
              <a:buFont typeface="Calibri"/>
              <a:buNone/>
              <a:defRPr/>
            </a:lvl3pPr>
            <a:lvl4pPr marL="0" lvl="3" indent="0" algn="r">
              <a:lnSpc>
                <a:spcPct val="100000"/>
              </a:lnSpc>
              <a:spcBef>
                <a:spcPts val="0"/>
              </a:spcBef>
              <a:spcAft>
                <a:spcPts val="0"/>
              </a:spcAft>
              <a:buClr>
                <a:srgbClr val="888888"/>
              </a:buClr>
              <a:buSzPts val="1200"/>
              <a:buFont typeface="Calibri"/>
              <a:buNone/>
              <a:defRPr/>
            </a:lvl4pPr>
            <a:lvl5pPr marL="0" lvl="4" indent="0" algn="r">
              <a:lnSpc>
                <a:spcPct val="100000"/>
              </a:lnSpc>
              <a:spcBef>
                <a:spcPts val="0"/>
              </a:spcBef>
              <a:spcAft>
                <a:spcPts val="0"/>
              </a:spcAft>
              <a:buClr>
                <a:srgbClr val="888888"/>
              </a:buClr>
              <a:buSzPts val="1200"/>
              <a:buFont typeface="Calibri"/>
              <a:buNone/>
              <a:defRPr/>
            </a:lvl5pPr>
            <a:lvl6pPr marL="0" lvl="5" indent="0" algn="r">
              <a:lnSpc>
                <a:spcPct val="100000"/>
              </a:lnSpc>
              <a:spcBef>
                <a:spcPts val="0"/>
              </a:spcBef>
              <a:spcAft>
                <a:spcPts val="0"/>
              </a:spcAft>
              <a:buClr>
                <a:srgbClr val="888888"/>
              </a:buClr>
              <a:buSzPts val="1200"/>
              <a:buFont typeface="Calibri"/>
              <a:buNone/>
              <a:defRPr/>
            </a:lvl6pPr>
            <a:lvl7pPr marL="0" lvl="6" indent="0" algn="r">
              <a:lnSpc>
                <a:spcPct val="100000"/>
              </a:lnSpc>
              <a:spcBef>
                <a:spcPts val="0"/>
              </a:spcBef>
              <a:spcAft>
                <a:spcPts val="0"/>
              </a:spcAft>
              <a:buClr>
                <a:srgbClr val="888888"/>
              </a:buClr>
              <a:buSzPts val="1200"/>
              <a:buFont typeface="Calibri"/>
              <a:buNone/>
              <a:defRPr/>
            </a:lvl7pPr>
            <a:lvl8pPr marL="0" lvl="7" indent="0" algn="r">
              <a:lnSpc>
                <a:spcPct val="100000"/>
              </a:lnSpc>
              <a:spcBef>
                <a:spcPts val="0"/>
              </a:spcBef>
              <a:spcAft>
                <a:spcPts val="0"/>
              </a:spcAft>
              <a:buClr>
                <a:srgbClr val="888888"/>
              </a:buClr>
              <a:buSzPts val="1200"/>
              <a:buFont typeface="Calibri"/>
              <a:buNone/>
              <a:defRPr/>
            </a:lvl8pPr>
            <a:lvl9pPr marL="0" lvl="8" indent="0" algn="r">
              <a:lnSpc>
                <a:spcPct val="100000"/>
              </a:lnSpc>
              <a:spcBef>
                <a:spcPts val="0"/>
              </a:spcBef>
              <a:spcAft>
                <a:spcPts val="0"/>
              </a:spcAft>
              <a:buClr>
                <a:srgbClr val="888888"/>
              </a:buClr>
              <a:buSzPts val="12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2"/>
        <p:cNvGrpSpPr/>
        <p:nvPr/>
      </p:nvGrpSpPr>
      <p:grpSpPr>
        <a:xfrm>
          <a:off x="0" y="0"/>
          <a:ext cx="0" cy="0"/>
          <a:chOff x="0" y="0"/>
          <a:chExt cx="0" cy="0"/>
        </a:xfrm>
      </p:grpSpPr>
      <p:sp>
        <p:nvSpPr>
          <p:cNvPr id="33" name="Google Shape;33;p31"/>
          <p:cNvSpPr txBox="1">
            <a:spLocks noGrp="1"/>
          </p:cNvSpPr>
          <p:nvPr>
            <p:ph type="title"/>
          </p:nvPr>
        </p:nvSpPr>
        <p:spPr>
          <a:xfrm>
            <a:off x="628650" y="365125"/>
            <a:ext cx="7886700" cy="132556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4" name="Google Shape;34;p31"/>
          <p:cNvSpPr txBox="1">
            <a:spLocks noGrp="1"/>
          </p:cNvSpPr>
          <p:nvPr>
            <p:ph type="sldNum" idx="12"/>
          </p:nvPr>
        </p:nvSpPr>
        <p:spPr>
          <a:xfrm>
            <a:off x="8256726" y="6414761"/>
            <a:ext cx="258624" cy="248306"/>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a:lvl1pPr>
            <a:lvl2pPr marL="0" lvl="1" indent="0" algn="r">
              <a:lnSpc>
                <a:spcPct val="100000"/>
              </a:lnSpc>
              <a:spcBef>
                <a:spcPts val="0"/>
              </a:spcBef>
              <a:spcAft>
                <a:spcPts val="0"/>
              </a:spcAft>
              <a:buClr>
                <a:srgbClr val="888888"/>
              </a:buClr>
              <a:buSzPts val="1200"/>
              <a:buFont typeface="Calibri"/>
              <a:buNone/>
              <a:defRPr/>
            </a:lvl2pPr>
            <a:lvl3pPr marL="0" lvl="2" indent="0" algn="r">
              <a:lnSpc>
                <a:spcPct val="100000"/>
              </a:lnSpc>
              <a:spcBef>
                <a:spcPts val="0"/>
              </a:spcBef>
              <a:spcAft>
                <a:spcPts val="0"/>
              </a:spcAft>
              <a:buClr>
                <a:srgbClr val="888888"/>
              </a:buClr>
              <a:buSzPts val="1200"/>
              <a:buFont typeface="Calibri"/>
              <a:buNone/>
              <a:defRPr/>
            </a:lvl3pPr>
            <a:lvl4pPr marL="0" lvl="3" indent="0" algn="r">
              <a:lnSpc>
                <a:spcPct val="100000"/>
              </a:lnSpc>
              <a:spcBef>
                <a:spcPts val="0"/>
              </a:spcBef>
              <a:spcAft>
                <a:spcPts val="0"/>
              </a:spcAft>
              <a:buClr>
                <a:srgbClr val="888888"/>
              </a:buClr>
              <a:buSzPts val="1200"/>
              <a:buFont typeface="Calibri"/>
              <a:buNone/>
              <a:defRPr/>
            </a:lvl4pPr>
            <a:lvl5pPr marL="0" lvl="4" indent="0" algn="r">
              <a:lnSpc>
                <a:spcPct val="100000"/>
              </a:lnSpc>
              <a:spcBef>
                <a:spcPts val="0"/>
              </a:spcBef>
              <a:spcAft>
                <a:spcPts val="0"/>
              </a:spcAft>
              <a:buClr>
                <a:srgbClr val="888888"/>
              </a:buClr>
              <a:buSzPts val="1200"/>
              <a:buFont typeface="Calibri"/>
              <a:buNone/>
              <a:defRPr/>
            </a:lvl5pPr>
            <a:lvl6pPr marL="0" lvl="5" indent="0" algn="r">
              <a:lnSpc>
                <a:spcPct val="100000"/>
              </a:lnSpc>
              <a:spcBef>
                <a:spcPts val="0"/>
              </a:spcBef>
              <a:spcAft>
                <a:spcPts val="0"/>
              </a:spcAft>
              <a:buClr>
                <a:srgbClr val="888888"/>
              </a:buClr>
              <a:buSzPts val="1200"/>
              <a:buFont typeface="Calibri"/>
              <a:buNone/>
              <a:defRPr/>
            </a:lvl6pPr>
            <a:lvl7pPr marL="0" lvl="6" indent="0" algn="r">
              <a:lnSpc>
                <a:spcPct val="100000"/>
              </a:lnSpc>
              <a:spcBef>
                <a:spcPts val="0"/>
              </a:spcBef>
              <a:spcAft>
                <a:spcPts val="0"/>
              </a:spcAft>
              <a:buClr>
                <a:srgbClr val="888888"/>
              </a:buClr>
              <a:buSzPts val="1200"/>
              <a:buFont typeface="Calibri"/>
              <a:buNone/>
              <a:defRPr/>
            </a:lvl7pPr>
            <a:lvl8pPr marL="0" lvl="7" indent="0" algn="r">
              <a:lnSpc>
                <a:spcPct val="100000"/>
              </a:lnSpc>
              <a:spcBef>
                <a:spcPts val="0"/>
              </a:spcBef>
              <a:spcAft>
                <a:spcPts val="0"/>
              </a:spcAft>
              <a:buClr>
                <a:srgbClr val="888888"/>
              </a:buClr>
              <a:buSzPts val="1200"/>
              <a:buFont typeface="Calibri"/>
              <a:buNone/>
              <a:defRPr/>
            </a:lvl8pPr>
            <a:lvl9pPr marL="0" lvl="8" indent="0" algn="r">
              <a:lnSpc>
                <a:spcPct val="100000"/>
              </a:lnSpc>
              <a:spcBef>
                <a:spcPts val="0"/>
              </a:spcBef>
              <a:spcAft>
                <a:spcPts val="0"/>
              </a:spcAft>
              <a:buClr>
                <a:srgbClr val="888888"/>
              </a:buClr>
              <a:buSzPts val="12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5"/>
        <p:cNvGrpSpPr/>
        <p:nvPr/>
      </p:nvGrpSpPr>
      <p:grpSpPr>
        <a:xfrm>
          <a:off x="0" y="0"/>
          <a:ext cx="0" cy="0"/>
          <a:chOff x="0" y="0"/>
          <a:chExt cx="0" cy="0"/>
        </a:xfrm>
      </p:grpSpPr>
      <p:sp>
        <p:nvSpPr>
          <p:cNvPr id="36" name="Google Shape;36;p32"/>
          <p:cNvSpPr txBox="1">
            <a:spLocks noGrp="1"/>
          </p:cNvSpPr>
          <p:nvPr>
            <p:ph type="title"/>
          </p:nvPr>
        </p:nvSpPr>
        <p:spPr>
          <a:xfrm>
            <a:off x="629841" y="457200"/>
            <a:ext cx="2949178"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7" name="Google Shape;37;p32"/>
          <p:cNvSpPr txBox="1">
            <a:spLocks noGrp="1"/>
          </p:cNvSpPr>
          <p:nvPr>
            <p:ph type="body" idx="1"/>
          </p:nvPr>
        </p:nvSpPr>
        <p:spPr>
          <a:xfrm>
            <a:off x="3887391" y="987425"/>
            <a:ext cx="4629151" cy="4873626"/>
          </a:xfrm>
          <a:prstGeom prst="rect">
            <a:avLst/>
          </a:prstGeom>
          <a:noFill/>
          <a:ln>
            <a:noFill/>
          </a:ln>
        </p:spPr>
        <p:txBody>
          <a:bodyPr spcFirstLastPara="1" wrap="square" lIns="45700" tIns="45700" rIns="45700" bIns="45700" anchor="t" anchorCtr="0">
            <a:normAutofit/>
          </a:bodyPr>
          <a:lstStyle>
            <a:lvl1pPr marL="457200" lvl="0" indent="-431800" algn="l">
              <a:lnSpc>
                <a:spcPct val="90000"/>
              </a:lnSpc>
              <a:spcBef>
                <a:spcPts val="1000"/>
              </a:spcBef>
              <a:spcAft>
                <a:spcPts val="0"/>
              </a:spcAft>
              <a:buClr>
                <a:srgbClr val="000000"/>
              </a:buClr>
              <a:buSzPts val="3200"/>
              <a:buChar char="•"/>
              <a:defRPr sz="3200"/>
            </a:lvl1pPr>
            <a:lvl2pPr marL="914400" lvl="1" indent="-431800" algn="l">
              <a:lnSpc>
                <a:spcPct val="90000"/>
              </a:lnSpc>
              <a:spcBef>
                <a:spcPts val="1000"/>
              </a:spcBef>
              <a:spcAft>
                <a:spcPts val="0"/>
              </a:spcAft>
              <a:buClr>
                <a:srgbClr val="000000"/>
              </a:buClr>
              <a:buSzPts val="3200"/>
              <a:buChar char="•"/>
              <a:defRPr sz="3200"/>
            </a:lvl2pPr>
            <a:lvl3pPr marL="1371600" lvl="2" indent="-431800" algn="l">
              <a:lnSpc>
                <a:spcPct val="90000"/>
              </a:lnSpc>
              <a:spcBef>
                <a:spcPts val="1000"/>
              </a:spcBef>
              <a:spcAft>
                <a:spcPts val="0"/>
              </a:spcAft>
              <a:buClr>
                <a:srgbClr val="000000"/>
              </a:buClr>
              <a:buSzPts val="3200"/>
              <a:buChar char="•"/>
              <a:defRPr sz="3200"/>
            </a:lvl3pPr>
            <a:lvl4pPr marL="1828800" lvl="3" indent="-431800" algn="l">
              <a:lnSpc>
                <a:spcPct val="90000"/>
              </a:lnSpc>
              <a:spcBef>
                <a:spcPts val="1000"/>
              </a:spcBef>
              <a:spcAft>
                <a:spcPts val="0"/>
              </a:spcAft>
              <a:buClr>
                <a:srgbClr val="000000"/>
              </a:buClr>
              <a:buSzPts val="3200"/>
              <a:buChar char="•"/>
              <a:defRPr sz="3200"/>
            </a:lvl4pPr>
            <a:lvl5pPr marL="2286000" lvl="4" indent="-431800" algn="l">
              <a:lnSpc>
                <a:spcPct val="90000"/>
              </a:lnSpc>
              <a:spcBef>
                <a:spcPts val="1000"/>
              </a:spcBef>
              <a:spcAft>
                <a:spcPts val="0"/>
              </a:spcAft>
              <a:buClr>
                <a:srgbClr val="000000"/>
              </a:buClr>
              <a:buSzPts val="3200"/>
              <a:buChar char="•"/>
              <a:defRPr sz="32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8" name="Google Shape;38;p32"/>
          <p:cNvSpPr txBox="1">
            <a:spLocks noGrp="1"/>
          </p:cNvSpPr>
          <p:nvPr>
            <p:ph type="body" idx="2"/>
          </p:nvPr>
        </p:nvSpPr>
        <p:spPr>
          <a:xfrm>
            <a:off x="629840" y="2057400"/>
            <a:ext cx="2949180" cy="381158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9" name="Google Shape;39;p32"/>
          <p:cNvSpPr txBox="1">
            <a:spLocks noGrp="1"/>
          </p:cNvSpPr>
          <p:nvPr>
            <p:ph type="sldNum" idx="12"/>
          </p:nvPr>
        </p:nvSpPr>
        <p:spPr>
          <a:xfrm>
            <a:off x="8256726" y="6414761"/>
            <a:ext cx="258624" cy="248306"/>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a:lvl1pPr>
            <a:lvl2pPr marL="0" lvl="1" indent="0" algn="r">
              <a:lnSpc>
                <a:spcPct val="100000"/>
              </a:lnSpc>
              <a:spcBef>
                <a:spcPts val="0"/>
              </a:spcBef>
              <a:spcAft>
                <a:spcPts val="0"/>
              </a:spcAft>
              <a:buClr>
                <a:srgbClr val="888888"/>
              </a:buClr>
              <a:buSzPts val="1200"/>
              <a:buFont typeface="Calibri"/>
              <a:buNone/>
              <a:defRPr/>
            </a:lvl2pPr>
            <a:lvl3pPr marL="0" lvl="2" indent="0" algn="r">
              <a:lnSpc>
                <a:spcPct val="100000"/>
              </a:lnSpc>
              <a:spcBef>
                <a:spcPts val="0"/>
              </a:spcBef>
              <a:spcAft>
                <a:spcPts val="0"/>
              </a:spcAft>
              <a:buClr>
                <a:srgbClr val="888888"/>
              </a:buClr>
              <a:buSzPts val="1200"/>
              <a:buFont typeface="Calibri"/>
              <a:buNone/>
              <a:defRPr/>
            </a:lvl3pPr>
            <a:lvl4pPr marL="0" lvl="3" indent="0" algn="r">
              <a:lnSpc>
                <a:spcPct val="100000"/>
              </a:lnSpc>
              <a:spcBef>
                <a:spcPts val="0"/>
              </a:spcBef>
              <a:spcAft>
                <a:spcPts val="0"/>
              </a:spcAft>
              <a:buClr>
                <a:srgbClr val="888888"/>
              </a:buClr>
              <a:buSzPts val="1200"/>
              <a:buFont typeface="Calibri"/>
              <a:buNone/>
              <a:defRPr/>
            </a:lvl4pPr>
            <a:lvl5pPr marL="0" lvl="4" indent="0" algn="r">
              <a:lnSpc>
                <a:spcPct val="100000"/>
              </a:lnSpc>
              <a:spcBef>
                <a:spcPts val="0"/>
              </a:spcBef>
              <a:spcAft>
                <a:spcPts val="0"/>
              </a:spcAft>
              <a:buClr>
                <a:srgbClr val="888888"/>
              </a:buClr>
              <a:buSzPts val="1200"/>
              <a:buFont typeface="Calibri"/>
              <a:buNone/>
              <a:defRPr/>
            </a:lvl5pPr>
            <a:lvl6pPr marL="0" lvl="5" indent="0" algn="r">
              <a:lnSpc>
                <a:spcPct val="100000"/>
              </a:lnSpc>
              <a:spcBef>
                <a:spcPts val="0"/>
              </a:spcBef>
              <a:spcAft>
                <a:spcPts val="0"/>
              </a:spcAft>
              <a:buClr>
                <a:srgbClr val="888888"/>
              </a:buClr>
              <a:buSzPts val="1200"/>
              <a:buFont typeface="Calibri"/>
              <a:buNone/>
              <a:defRPr/>
            </a:lvl6pPr>
            <a:lvl7pPr marL="0" lvl="6" indent="0" algn="r">
              <a:lnSpc>
                <a:spcPct val="100000"/>
              </a:lnSpc>
              <a:spcBef>
                <a:spcPts val="0"/>
              </a:spcBef>
              <a:spcAft>
                <a:spcPts val="0"/>
              </a:spcAft>
              <a:buClr>
                <a:srgbClr val="888888"/>
              </a:buClr>
              <a:buSzPts val="1200"/>
              <a:buFont typeface="Calibri"/>
              <a:buNone/>
              <a:defRPr/>
            </a:lvl7pPr>
            <a:lvl8pPr marL="0" lvl="7" indent="0" algn="r">
              <a:lnSpc>
                <a:spcPct val="100000"/>
              </a:lnSpc>
              <a:spcBef>
                <a:spcPts val="0"/>
              </a:spcBef>
              <a:spcAft>
                <a:spcPts val="0"/>
              </a:spcAft>
              <a:buClr>
                <a:srgbClr val="888888"/>
              </a:buClr>
              <a:buSzPts val="1200"/>
              <a:buFont typeface="Calibri"/>
              <a:buNone/>
              <a:defRPr/>
            </a:lvl8pPr>
            <a:lvl9pPr marL="0" lvl="8" indent="0" algn="r">
              <a:lnSpc>
                <a:spcPct val="100000"/>
              </a:lnSpc>
              <a:spcBef>
                <a:spcPts val="0"/>
              </a:spcBef>
              <a:spcAft>
                <a:spcPts val="0"/>
              </a:spcAft>
              <a:buClr>
                <a:srgbClr val="888888"/>
              </a:buClr>
              <a:buSzPts val="12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0"/>
        <p:cNvGrpSpPr/>
        <p:nvPr/>
      </p:nvGrpSpPr>
      <p:grpSpPr>
        <a:xfrm>
          <a:off x="0" y="0"/>
          <a:ext cx="0" cy="0"/>
          <a:chOff x="0" y="0"/>
          <a:chExt cx="0" cy="0"/>
        </a:xfrm>
      </p:grpSpPr>
      <p:sp>
        <p:nvSpPr>
          <p:cNvPr id="41" name="Google Shape;41;p33"/>
          <p:cNvSpPr txBox="1">
            <a:spLocks noGrp="1"/>
          </p:cNvSpPr>
          <p:nvPr>
            <p:ph type="title"/>
          </p:nvPr>
        </p:nvSpPr>
        <p:spPr>
          <a:xfrm>
            <a:off x="629841" y="457200"/>
            <a:ext cx="2949178"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2" name="Google Shape;42;p33"/>
          <p:cNvSpPr>
            <a:spLocks noGrp="1"/>
          </p:cNvSpPr>
          <p:nvPr>
            <p:ph type="pic" idx="2"/>
          </p:nvPr>
        </p:nvSpPr>
        <p:spPr>
          <a:xfrm>
            <a:off x="3887391" y="987425"/>
            <a:ext cx="4629151" cy="4873626"/>
          </a:xfrm>
          <a:prstGeom prst="rect">
            <a:avLst/>
          </a:prstGeom>
          <a:noFill/>
          <a:ln>
            <a:noFill/>
          </a:ln>
        </p:spPr>
      </p:sp>
      <p:sp>
        <p:nvSpPr>
          <p:cNvPr id="43" name="Google Shape;43;p33"/>
          <p:cNvSpPr txBox="1">
            <a:spLocks noGrp="1"/>
          </p:cNvSpPr>
          <p:nvPr>
            <p:ph type="body" idx="1"/>
          </p:nvPr>
        </p:nvSpPr>
        <p:spPr>
          <a:xfrm>
            <a:off x="629841" y="2057400"/>
            <a:ext cx="2949178" cy="38115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1600"/>
              <a:buFont typeface="Calibri"/>
              <a:buNone/>
              <a:defRPr sz="1600"/>
            </a:lvl1pPr>
            <a:lvl2pPr marL="914400" lvl="1" indent="-228600" algn="l">
              <a:lnSpc>
                <a:spcPct val="90000"/>
              </a:lnSpc>
              <a:spcBef>
                <a:spcPts val="1000"/>
              </a:spcBef>
              <a:spcAft>
                <a:spcPts val="0"/>
              </a:spcAft>
              <a:buClr>
                <a:srgbClr val="000000"/>
              </a:buClr>
              <a:buSzPts val="1600"/>
              <a:buFont typeface="Calibri"/>
              <a:buNone/>
              <a:defRPr sz="1600"/>
            </a:lvl2pPr>
            <a:lvl3pPr marL="1371600" lvl="2" indent="-228600" algn="l">
              <a:lnSpc>
                <a:spcPct val="90000"/>
              </a:lnSpc>
              <a:spcBef>
                <a:spcPts val="1000"/>
              </a:spcBef>
              <a:spcAft>
                <a:spcPts val="0"/>
              </a:spcAft>
              <a:buClr>
                <a:srgbClr val="000000"/>
              </a:buClr>
              <a:buSzPts val="1600"/>
              <a:buFont typeface="Calibri"/>
              <a:buNone/>
              <a:defRPr sz="1600"/>
            </a:lvl3pPr>
            <a:lvl4pPr marL="1828800" lvl="3" indent="-228600" algn="l">
              <a:lnSpc>
                <a:spcPct val="90000"/>
              </a:lnSpc>
              <a:spcBef>
                <a:spcPts val="1000"/>
              </a:spcBef>
              <a:spcAft>
                <a:spcPts val="0"/>
              </a:spcAft>
              <a:buClr>
                <a:srgbClr val="000000"/>
              </a:buClr>
              <a:buSzPts val="1600"/>
              <a:buFont typeface="Calibri"/>
              <a:buNone/>
              <a:defRPr sz="1600"/>
            </a:lvl4pPr>
            <a:lvl5pPr marL="2286000" lvl="4" indent="-228600" algn="l">
              <a:lnSpc>
                <a:spcPct val="90000"/>
              </a:lnSpc>
              <a:spcBef>
                <a:spcPts val="1000"/>
              </a:spcBef>
              <a:spcAft>
                <a:spcPts val="0"/>
              </a:spcAft>
              <a:buClr>
                <a:srgbClr val="000000"/>
              </a:buClr>
              <a:buSzPts val="1600"/>
              <a:buFont typeface="Calibri"/>
              <a:buNone/>
              <a:defRPr sz="16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44" name="Google Shape;44;p33"/>
          <p:cNvSpPr txBox="1">
            <a:spLocks noGrp="1"/>
          </p:cNvSpPr>
          <p:nvPr>
            <p:ph type="sldNum" idx="12"/>
          </p:nvPr>
        </p:nvSpPr>
        <p:spPr>
          <a:xfrm>
            <a:off x="8256726" y="6414761"/>
            <a:ext cx="258624" cy="248306"/>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a:lvl1pPr>
            <a:lvl2pPr marL="0" lvl="1" indent="0" algn="r">
              <a:lnSpc>
                <a:spcPct val="100000"/>
              </a:lnSpc>
              <a:spcBef>
                <a:spcPts val="0"/>
              </a:spcBef>
              <a:spcAft>
                <a:spcPts val="0"/>
              </a:spcAft>
              <a:buClr>
                <a:srgbClr val="888888"/>
              </a:buClr>
              <a:buSzPts val="1200"/>
              <a:buFont typeface="Calibri"/>
              <a:buNone/>
              <a:defRPr/>
            </a:lvl2pPr>
            <a:lvl3pPr marL="0" lvl="2" indent="0" algn="r">
              <a:lnSpc>
                <a:spcPct val="100000"/>
              </a:lnSpc>
              <a:spcBef>
                <a:spcPts val="0"/>
              </a:spcBef>
              <a:spcAft>
                <a:spcPts val="0"/>
              </a:spcAft>
              <a:buClr>
                <a:srgbClr val="888888"/>
              </a:buClr>
              <a:buSzPts val="1200"/>
              <a:buFont typeface="Calibri"/>
              <a:buNone/>
              <a:defRPr/>
            </a:lvl3pPr>
            <a:lvl4pPr marL="0" lvl="3" indent="0" algn="r">
              <a:lnSpc>
                <a:spcPct val="100000"/>
              </a:lnSpc>
              <a:spcBef>
                <a:spcPts val="0"/>
              </a:spcBef>
              <a:spcAft>
                <a:spcPts val="0"/>
              </a:spcAft>
              <a:buClr>
                <a:srgbClr val="888888"/>
              </a:buClr>
              <a:buSzPts val="1200"/>
              <a:buFont typeface="Calibri"/>
              <a:buNone/>
              <a:defRPr/>
            </a:lvl4pPr>
            <a:lvl5pPr marL="0" lvl="4" indent="0" algn="r">
              <a:lnSpc>
                <a:spcPct val="100000"/>
              </a:lnSpc>
              <a:spcBef>
                <a:spcPts val="0"/>
              </a:spcBef>
              <a:spcAft>
                <a:spcPts val="0"/>
              </a:spcAft>
              <a:buClr>
                <a:srgbClr val="888888"/>
              </a:buClr>
              <a:buSzPts val="1200"/>
              <a:buFont typeface="Calibri"/>
              <a:buNone/>
              <a:defRPr/>
            </a:lvl5pPr>
            <a:lvl6pPr marL="0" lvl="5" indent="0" algn="r">
              <a:lnSpc>
                <a:spcPct val="100000"/>
              </a:lnSpc>
              <a:spcBef>
                <a:spcPts val="0"/>
              </a:spcBef>
              <a:spcAft>
                <a:spcPts val="0"/>
              </a:spcAft>
              <a:buClr>
                <a:srgbClr val="888888"/>
              </a:buClr>
              <a:buSzPts val="1200"/>
              <a:buFont typeface="Calibri"/>
              <a:buNone/>
              <a:defRPr/>
            </a:lvl6pPr>
            <a:lvl7pPr marL="0" lvl="6" indent="0" algn="r">
              <a:lnSpc>
                <a:spcPct val="100000"/>
              </a:lnSpc>
              <a:spcBef>
                <a:spcPts val="0"/>
              </a:spcBef>
              <a:spcAft>
                <a:spcPts val="0"/>
              </a:spcAft>
              <a:buClr>
                <a:srgbClr val="888888"/>
              </a:buClr>
              <a:buSzPts val="1200"/>
              <a:buFont typeface="Calibri"/>
              <a:buNone/>
              <a:defRPr/>
            </a:lvl7pPr>
            <a:lvl8pPr marL="0" lvl="7" indent="0" algn="r">
              <a:lnSpc>
                <a:spcPct val="100000"/>
              </a:lnSpc>
              <a:spcBef>
                <a:spcPts val="0"/>
              </a:spcBef>
              <a:spcAft>
                <a:spcPts val="0"/>
              </a:spcAft>
              <a:buClr>
                <a:srgbClr val="888888"/>
              </a:buClr>
              <a:buSzPts val="1200"/>
              <a:buFont typeface="Calibri"/>
              <a:buNone/>
              <a:defRPr/>
            </a:lvl8pPr>
            <a:lvl9pPr marL="0" lvl="8" indent="0" algn="r">
              <a:lnSpc>
                <a:spcPct val="100000"/>
              </a:lnSpc>
              <a:spcBef>
                <a:spcPts val="0"/>
              </a:spcBef>
              <a:spcAft>
                <a:spcPts val="0"/>
              </a:spcAft>
              <a:buClr>
                <a:srgbClr val="888888"/>
              </a:buClr>
              <a:buSzPts val="12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5"/>
        <p:cNvGrpSpPr/>
        <p:nvPr/>
      </p:nvGrpSpPr>
      <p:grpSpPr>
        <a:xfrm>
          <a:off x="0" y="0"/>
          <a:ext cx="0" cy="0"/>
          <a:chOff x="0" y="0"/>
          <a:chExt cx="0" cy="0"/>
        </a:xfrm>
      </p:grpSpPr>
      <p:sp>
        <p:nvSpPr>
          <p:cNvPr id="46" name="Google Shape;46;p34"/>
          <p:cNvSpPr txBox="1">
            <a:spLocks noGrp="1"/>
          </p:cNvSpPr>
          <p:nvPr>
            <p:ph type="title"/>
          </p:nvPr>
        </p:nvSpPr>
        <p:spPr>
          <a:xfrm>
            <a:off x="1143000" y="1122362"/>
            <a:ext cx="6858000" cy="2387601"/>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7" name="Google Shape;47;p34"/>
          <p:cNvSpPr txBox="1">
            <a:spLocks noGrp="1"/>
          </p:cNvSpPr>
          <p:nvPr>
            <p:ph type="body" idx="1"/>
          </p:nvPr>
        </p:nvSpPr>
        <p:spPr>
          <a:xfrm>
            <a:off x="1143000" y="3602037"/>
            <a:ext cx="6858000" cy="1655763"/>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000000"/>
              </a:buClr>
              <a:buSzPts val="2400"/>
              <a:buFont typeface="Calibri"/>
              <a:buNone/>
              <a:defRPr sz="2400"/>
            </a:lvl1pPr>
            <a:lvl2pPr marL="914400" lvl="1" indent="-228600" algn="ctr">
              <a:lnSpc>
                <a:spcPct val="90000"/>
              </a:lnSpc>
              <a:spcBef>
                <a:spcPts val="1000"/>
              </a:spcBef>
              <a:spcAft>
                <a:spcPts val="0"/>
              </a:spcAft>
              <a:buClr>
                <a:srgbClr val="000000"/>
              </a:buClr>
              <a:buSzPts val="2400"/>
              <a:buFont typeface="Calibri"/>
              <a:buNone/>
              <a:defRPr sz="2400"/>
            </a:lvl2pPr>
            <a:lvl3pPr marL="1371600" lvl="2" indent="-228600" algn="ctr">
              <a:lnSpc>
                <a:spcPct val="90000"/>
              </a:lnSpc>
              <a:spcBef>
                <a:spcPts val="1000"/>
              </a:spcBef>
              <a:spcAft>
                <a:spcPts val="0"/>
              </a:spcAft>
              <a:buClr>
                <a:srgbClr val="000000"/>
              </a:buClr>
              <a:buSzPts val="2400"/>
              <a:buFont typeface="Calibri"/>
              <a:buNone/>
              <a:defRPr sz="2400"/>
            </a:lvl3pPr>
            <a:lvl4pPr marL="1828800" lvl="3" indent="-228600" algn="ctr">
              <a:lnSpc>
                <a:spcPct val="90000"/>
              </a:lnSpc>
              <a:spcBef>
                <a:spcPts val="1000"/>
              </a:spcBef>
              <a:spcAft>
                <a:spcPts val="0"/>
              </a:spcAft>
              <a:buClr>
                <a:srgbClr val="000000"/>
              </a:buClr>
              <a:buSzPts val="2400"/>
              <a:buFont typeface="Calibri"/>
              <a:buNone/>
              <a:defRPr sz="2400"/>
            </a:lvl4pPr>
            <a:lvl5pPr marL="2286000" lvl="4" indent="-228600" algn="ctr">
              <a:lnSpc>
                <a:spcPct val="90000"/>
              </a:lnSpc>
              <a:spcBef>
                <a:spcPts val="1000"/>
              </a:spcBef>
              <a:spcAft>
                <a:spcPts val="0"/>
              </a:spcAft>
              <a:buClr>
                <a:srgbClr val="000000"/>
              </a:buClr>
              <a:buSzPts val="2400"/>
              <a:buFont typeface="Calibri"/>
              <a:buNone/>
              <a:defRPr sz="24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48" name="Google Shape;48;p34"/>
          <p:cNvSpPr txBox="1">
            <a:spLocks noGrp="1"/>
          </p:cNvSpPr>
          <p:nvPr>
            <p:ph type="sldNum" idx="12"/>
          </p:nvPr>
        </p:nvSpPr>
        <p:spPr>
          <a:xfrm>
            <a:off x="825672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a:lvl1pPr>
            <a:lvl2pPr marL="0" lvl="1" indent="0" algn="r">
              <a:lnSpc>
                <a:spcPct val="100000"/>
              </a:lnSpc>
              <a:spcBef>
                <a:spcPts val="0"/>
              </a:spcBef>
              <a:spcAft>
                <a:spcPts val="0"/>
              </a:spcAft>
              <a:buClr>
                <a:srgbClr val="888888"/>
              </a:buClr>
              <a:buSzPts val="1200"/>
              <a:buFont typeface="Calibri"/>
              <a:buNone/>
              <a:defRPr/>
            </a:lvl2pPr>
            <a:lvl3pPr marL="0" lvl="2" indent="0" algn="r">
              <a:lnSpc>
                <a:spcPct val="100000"/>
              </a:lnSpc>
              <a:spcBef>
                <a:spcPts val="0"/>
              </a:spcBef>
              <a:spcAft>
                <a:spcPts val="0"/>
              </a:spcAft>
              <a:buClr>
                <a:srgbClr val="888888"/>
              </a:buClr>
              <a:buSzPts val="1200"/>
              <a:buFont typeface="Calibri"/>
              <a:buNone/>
              <a:defRPr/>
            </a:lvl3pPr>
            <a:lvl4pPr marL="0" lvl="3" indent="0" algn="r">
              <a:lnSpc>
                <a:spcPct val="100000"/>
              </a:lnSpc>
              <a:spcBef>
                <a:spcPts val="0"/>
              </a:spcBef>
              <a:spcAft>
                <a:spcPts val="0"/>
              </a:spcAft>
              <a:buClr>
                <a:srgbClr val="888888"/>
              </a:buClr>
              <a:buSzPts val="1200"/>
              <a:buFont typeface="Calibri"/>
              <a:buNone/>
              <a:defRPr/>
            </a:lvl4pPr>
            <a:lvl5pPr marL="0" lvl="4" indent="0" algn="r">
              <a:lnSpc>
                <a:spcPct val="100000"/>
              </a:lnSpc>
              <a:spcBef>
                <a:spcPts val="0"/>
              </a:spcBef>
              <a:spcAft>
                <a:spcPts val="0"/>
              </a:spcAft>
              <a:buClr>
                <a:srgbClr val="888888"/>
              </a:buClr>
              <a:buSzPts val="1200"/>
              <a:buFont typeface="Calibri"/>
              <a:buNone/>
              <a:defRPr/>
            </a:lvl5pPr>
            <a:lvl6pPr marL="0" lvl="5" indent="0" algn="r">
              <a:lnSpc>
                <a:spcPct val="100000"/>
              </a:lnSpc>
              <a:spcBef>
                <a:spcPts val="0"/>
              </a:spcBef>
              <a:spcAft>
                <a:spcPts val="0"/>
              </a:spcAft>
              <a:buClr>
                <a:srgbClr val="888888"/>
              </a:buClr>
              <a:buSzPts val="1200"/>
              <a:buFont typeface="Calibri"/>
              <a:buNone/>
              <a:defRPr/>
            </a:lvl6pPr>
            <a:lvl7pPr marL="0" lvl="6" indent="0" algn="r">
              <a:lnSpc>
                <a:spcPct val="100000"/>
              </a:lnSpc>
              <a:spcBef>
                <a:spcPts val="0"/>
              </a:spcBef>
              <a:spcAft>
                <a:spcPts val="0"/>
              </a:spcAft>
              <a:buClr>
                <a:srgbClr val="888888"/>
              </a:buClr>
              <a:buSzPts val="1200"/>
              <a:buFont typeface="Calibri"/>
              <a:buNone/>
              <a:defRPr/>
            </a:lvl7pPr>
            <a:lvl8pPr marL="0" lvl="7" indent="0" algn="r">
              <a:lnSpc>
                <a:spcPct val="100000"/>
              </a:lnSpc>
              <a:spcBef>
                <a:spcPts val="0"/>
              </a:spcBef>
              <a:spcAft>
                <a:spcPts val="0"/>
              </a:spcAft>
              <a:buClr>
                <a:srgbClr val="888888"/>
              </a:buClr>
              <a:buSzPts val="1200"/>
              <a:buFont typeface="Calibri"/>
              <a:buNone/>
              <a:defRPr/>
            </a:lvl8pPr>
            <a:lvl9pPr marL="0" lvl="8" indent="0" algn="r">
              <a:lnSpc>
                <a:spcPct val="100000"/>
              </a:lnSpc>
              <a:spcBef>
                <a:spcPts val="0"/>
              </a:spcBef>
              <a:spcAft>
                <a:spcPts val="0"/>
              </a:spcAft>
              <a:buClr>
                <a:srgbClr val="888888"/>
              </a:buClr>
              <a:buSzPts val="12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p:cSld name="Title and Content 2">
    <p:spTree>
      <p:nvGrpSpPr>
        <p:cNvPr id="1" name="Shape 49"/>
        <p:cNvGrpSpPr/>
        <p:nvPr/>
      </p:nvGrpSpPr>
      <p:grpSpPr>
        <a:xfrm>
          <a:off x="0" y="0"/>
          <a:ext cx="0" cy="0"/>
          <a:chOff x="0" y="0"/>
          <a:chExt cx="0" cy="0"/>
        </a:xfrm>
      </p:grpSpPr>
      <p:sp>
        <p:nvSpPr>
          <p:cNvPr id="50" name="Google Shape;50;p35"/>
          <p:cNvSpPr txBox="1">
            <a:spLocks noGrp="1"/>
          </p:cNvSpPr>
          <p:nvPr>
            <p:ph type="title"/>
          </p:nvPr>
        </p:nvSpPr>
        <p:spPr>
          <a:xfrm>
            <a:off x="628650" y="365125"/>
            <a:ext cx="78867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51" name="Google Shape;51;p35"/>
          <p:cNvSpPr txBox="1">
            <a:spLocks noGrp="1"/>
          </p:cNvSpPr>
          <p:nvPr>
            <p:ph type="body" idx="1"/>
          </p:nvPr>
        </p:nvSpPr>
        <p:spPr>
          <a:xfrm>
            <a:off x="628650" y="1825625"/>
            <a:ext cx="78867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52" name="Google Shape;52;p35"/>
          <p:cNvSpPr txBox="1">
            <a:spLocks noGrp="1"/>
          </p:cNvSpPr>
          <p:nvPr>
            <p:ph type="sldNum" idx="12"/>
          </p:nvPr>
        </p:nvSpPr>
        <p:spPr>
          <a:xfrm>
            <a:off x="825672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a:lvl1pPr>
            <a:lvl2pPr marL="0" lvl="1" indent="0" algn="r">
              <a:lnSpc>
                <a:spcPct val="100000"/>
              </a:lnSpc>
              <a:spcBef>
                <a:spcPts val="0"/>
              </a:spcBef>
              <a:spcAft>
                <a:spcPts val="0"/>
              </a:spcAft>
              <a:buClr>
                <a:srgbClr val="888888"/>
              </a:buClr>
              <a:buSzPts val="1200"/>
              <a:buFont typeface="Calibri"/>
              <a:buNone/>
              <a:defRPr/>
            </a:lvl2pPr>
            <a:lvl3pPr marL="0" lvl="2" indent="0" algn="r">
              <a:lnSpc>
                <a:spcPct val="100000"/>
              </a:lnSpc>
              <a:spcBef>
                <a:spcPts val="0"/>
              </a:spcBef>
              <a:spcAft>
                <a:spcPts val="0"/>
              </a:spcAft>
              <a:buClr>
                <a:srgbClr val="888888"/>
              </a:buClr>
              <a:buSzPts val="1200"/>
              <a:buFont typeface="Calibri"/>
              <a:buNone/>
              <a:defRPr/>
            </a:lvl3pPr>
            <a:lvl4pPr marL="0" lvl="3" indent="0" algn="r">
              <a:lnSpc>
                <a:spcPct val="100000"/>
              </a:lnSpc>
              <a:spcBef>
                <a:spcPts val="0"/>
              </a:spcBef>
              <a:spcAft>
                <a:spcPts val="0"/>
              </a:spcAft>
              <a:buClr>
                <a:srgbClr val="888888"/>
              </a:buClr>
              <a:buSzPts val="1200"/>
              <a:buFont typeface="Calibri"/>
              <a:buNone/>
              <a:defRPr/>
            </a:lvl4pPr>
            <a:lvl5pPr marL="0" lvl="4" indent="0" algn="r">
              <a:lnSpc>
                <a:spcPct val="100000"/>
              </a:lnSpc>
              <a:spcBef>
                <a:spcPts val="0"/>
              </a:spcBef>
              <a:spcAft>
                <a:spcPts val="0"/>
              </a:spcAft>
              <a:buClr>
                <a:srgbClr val="888888"/>
              </a:buClr>
              <a:buSzPts val="1200"/>
              <a:buFont typeface="Calibri"/>
              <a:buNone/>
              <a:defRPr/>
            </a:lvl5pPr>
            <a:lvl6pPr marL="0" lvl="5" indent="0" algn="r">
              <a:lnSpc>
                <a:spcPct val="100000"/>
              </a:lnSpc>
              <a:spcBef>
                <a:spcPts val="0"/>
              </a:spcBef>
              <a:spcAft>
                <a:spcPts val="0"/>
              </a:spcAft>
              <a:buClr>
                <a:srgbClr val="888888"/>
              </a:buClr>
              <a:buSzPts val="1200"/>
              <a:buFont typeface="Calibri"/>
              <a:buNone/>
              <a:defRPr/>
            </a:lvl6pPr>
            <a:lvl7pPr marL="0" lvl="6" indent="0" algn="r">
              <a:lnSpc>
                <a:spcPct val="100000"/>
              </a:lnSpc>
              <a:spcBef>
                <a:spcPts val="0"/>
              </a:spcBef>
              <a:spcAft>
                <a:spcPts val="0"/>
              </a:spcAft>
              <a:buClr>
                <a:srgbClr val="888888"/>
              </a:buClr>
              <a:buSzPts val="1200"/>
              <a:buFont typeface="Calibri"/>
              <a:buNone/>
              <a:defRPr/>
            </a:lvl7pPr>
            <a:lvl8pPr marL="0" lvl="7" indent="0" algn="r">
              <a:lnSpc>
                <a:spcPct val="100000"/>
              </a:lnSpc>
              <a:spcBef>
                <a:spcPts val="0"/>
              </a:spcBef>
              <a:spcAft>
                <a:spcPts val="0"/>
              </a:spcAft>
              <a:buClr>
                <a:srgbClr val="888888"/>
              </a:buClr>
              <a:buSzPts val="1200"/>
              <a:buFont typeface="Calibri"/>
              <a:buNone/>
              <a:defRPr/>
            </a:lvl8pPr>
            <a:lvl9pPr marL="0" lvl="8" indent="0" algn="r">
              <a:lnSpc>
                <a:spcPct val="100000"/>
              </a:lnSpc>
              <a:spcBef>
                <a:spcPts val="0"/>
              </a:spcBef>
              <a:spcAft>
                <a:spcPts val="0"/>
              </a:spcAft>
              <a:buClr>
                <a:srgbClr val="888888"/>
              </a:buClr>
              <a:buSzPts val="12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4"/>
          <p:cNvSpPr txBox="1">
            <a:spLocks noGrp="1"/>
          </p:cNvSpPr>
          <p:nvPr>
            <p:ph type="title"/>
          </p:nvPr>
        </p:nvSpPr>
        <p:spPr>
          <a:xfrm>
            <a:off x="628650" y="365125"/>
            <a:ext cx="7886700" cy="1325564"/>
          </a:xfrm>
          <a:prstGeom prst="rect">
            <a:avLst/>
          </a:prstGeom>
          <a:noFill/>
          <a:ln>
            <a:noFill/>
          </a:ln>
        </p:spPr>
        <p:txBody>
          <a:bodyPr spcFirstLastPara="1" wrap="square" lIns="45700" tIns="45700" rIns="45700" bIns="45700" anchor="ctr" anchorCtr="0">
            <a:normAutofit/>
          </a:bodyPr>
          <a:lstStyle>
            <a:lvl1pPr marR="0" lvl="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7" name="Google Shape;7;p24"/>
          <p:cNvSpPr txBox="1">
            <a:spLocks noGrp="1"/>
          </p:cNvSpPr>
          <p:nvPr>
            <p:ph type="body" idx="1"/>
          </p:nvPr>
        </p:nvSpPr>
        <p:spPr>
          <a:xfrm>
            <a:off x="628650" y="1825625"/>
            <a:ext cx="7886700" cy="4351338"/>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8" name="Google Shape;8;p24"/>
          <p:cNvSpPr txBox="1">
            <a:spLocks noGrp="1"/>
          </p:cNvSpPr>
          <p:nvPr>
            <p:ph type="sldNum" idx="12"/>
          </p:nvPr>
        </p:nvSpPr>
        <p:spPr>
          <a:xfrm>
            <a:off x="8256726" y="6414761"/>
            <a:ext cx="258624" cy="248306"/>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5.sv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7.sv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3.png"/><Relationship Id="rId7" Type="http://schemas.openxmlformats.org/officeDocument/2006/relationships/image" Target="../media/image21.sv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3.png"/><Relationship Id="rId7" Type="http://schemas.openxmlformats.org/officeDocument/2006/relationships/image" Target="../media/image29.sv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 Id="rId9" Type="http://schemas.openxmlformats.org/officeDocument/2006/relationships/image" Target="../media/image31.sv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5.sv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0.jp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sv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 Id="rId9" Type="http://schemas.openxmlformats.org/officeDocument/2006/relationships/image" Target="../media/image47.svg"/></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hyperlink" Target="https://www.publicdomainpictures.net/view-image.php?image=184746&amp;picture=74-coal" TargetMode="External"/><Relationship Id="rId4" Type="http://schemas.openxmlformats.org/officeDocument/2006/relationships/image" Target="../media/image49.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hyperlink" Target="https://apps.raptortech.com/Apply/NDE5Mzplbi1VUw=="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hyperlink" Target="mailto:macpto@mckeelschools.com"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55.svg"/><Relationship Id="rId4" Type="http://schemas.openxmlformats.org/officeDocument/2006/relationships/image" Target="../media/image54.png"/></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sv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Google Shape;85;p1" descr="Picture 2"/>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9" descr="Picture 2"/>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39" name="Google Shape;139;p9"/>
          <p:cNvSpPr txBox="1"/>
          <p:nvPr/>
        </p:nvSpPr>
        <p:spPr>
          <a:xfrm>
            <a:off x="45719" y="1342239"/>
            <a:ext cx="9052500" cy="4739719"/>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2800"/>
              <a:buFont typeface="Calibri"/>
              <a:buNone/>
            </a:pPr>
            <a:r>
              <a:rPr lang="en-US" sz="2800" b="1" i="0" u="none" strike="noStrike" cap="none" dirty="0">
                <a:solidFill>
                  <a:srgbClr val="000000"/>
                </a:solidFill>
                <a:latin typeface="Calibri"/>
                <a:ea typeface="Calibri"/>
                <a:cs typeface="Calibri"/>
                <a:sym typeface="Calibri"/>
              </a:rPr>
              <a:t>School begins at 8:15 a.m. </a:t>
            </a:r>
            <a:endParaRPr dirty="0"/>
          </a:p>
          <a:p>
            <a:pPr marL="0" marR="0" lvl="0" indent="0" algn="ctr" rtl="0">
              <a:lnSpc>
                <a:spcPct val="100000"/>
              </a:lnSpc>
              <a:spcBef>
                <a:spcPts val="600"/>
              </a:spcBef>
              <a:spcAft>
                <a:spcPts val="0"/>
              </a:spcAft>
              <a:buClr>
                <a:srgbClr val="000000"/>
              </a:buClr>
              <a:buSzPts val="2800"/>
              <a:buFont typeface="Calibri"/>
              <a:buNone/>
            </a:pPr>
            <a:r>
              <a:rPr lang="en-US" sz="2800" b="0" i="0" u="none" strike="noStrike" cap="none" dirty="0">
                <a:solidFill>
                  <a:srgbClr val="000000"/>
                </a:solidFill>
                <a:latin typeface="Calibri"/>
                <a:ea typeface="Calibri"/>
                <a:cs typeface="Calibri"/>
                <a:sym typeface="Calibri"/>
              </a:rPr>
              <a:t>Students must be at school for at least 50% of the school day, or they will be marked as absent. (11:30 am) </a:t>
            </a:r>
            <a:endParaRPr sz="28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600"/>
              </a:spcBef>
              <a:spcAft>
                <a:spcPts val="0"/>
              </a:spcAft>
              <a:buClr>
                <a:srgbClr val="000000"/>
              </a:buClr>
              <a:buSzPts val="1000"/>
              <a:buFont typeface="Short Stack"/>
              <a:buNone/>
            </a:pPr>
            <a:endParaRPr sz="10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600"/>
              </a:spcBef>
              <a:spcAft>
                <a:spcPts val="0"/>
              </a:spcAft>
              <a:buClr>
                <a:srgbClr val="000000"/>
              </a:buClr>
              <a:buSzPts val="2800"/>
              <a:buFont typeface="Calibri"/>
              <a:buNone/>
            </a:pPr>
            <a:r>
              <a:rPr lang="en-US" sz="2800" b="1" i="0" u="none" strike="noStrike" cap="none" dirty="0">
                <a:solidFill>
                  <a:srgbClr val="000000"/>
                </a:solidFill>
                <a:latin typeface="Calibri"/>
                <a:ea typeface="Calibri"/>
                <a:cs typeface="Calibri"/>
                <a:sym typeface="Calibri"/>
              </a:rPr>
              <a:t>Please hold onto any doctor’s notes, </a:t>
            </a:r>
            <a:endParaRPr sz="2800" b="1" i="0" u="none" strike="noStrike" cap="none" dirty="0">
              <a:solidFill>
                <a:srgbClr val="000000"/>
              </a:solidFill>
              <a:latin typeface="Calibri"/>
              <a:ea typeface="Calibri"/>
              <a:cs typeface="Calibri"/>
              <a:sym typeface="Calibri"/>
            </a:endParaRPr>
          </a:p>
          <a:p>
            <a:pPr marL="0" marR="0" lvl="0" indent="0" algn="ctr" rtl="0">
              <a:lnSpc>
                <a:spcPct val="100000"/>
              </a:lnSpc>
              <a:spcBef>
                <a:spcPts val="600"/>
              </a:spcBef>
              <a:spcAft>
                <a:spcPts val="0"/>
              </a:spcAft>
              <a:buClr>
                <a:srgbClr val="000000"/>
              </a:buClr>
              <a:buSzPts val="2800"/>
              <a:buFont typeface="Calibri"/>
              <a:buNone/>
            </a:pPr>
            <a:r>
              <a:rPr lang="en-US" sz="2800" b="1" i="0" u="none" strike="noStrike" cap="none" dirty="0">
                <a:solidFill>
                  <a:srgbClr val="000000"/>
                </a:solidFill>
                <a:latin typeface="Calibri"/>
                <a:ea typeface="Calibri"/>
                <a:cs typeface="Calibri"/>
                <a:sym typeface="Calibri"/>
              </a:rPr>
              <a:t>as we will not collect them at school. </a:t>
            </a:r>
            <a:endParaRPr sz="2800" b="1" i="0" u="none" strike="noStrike" cap="none" dirty="0">
              <a:solidFill>
                <a:srgbClr val="000000"/>
              </a:solidFill>
              <a:latin typeface="Calibri"/>
              <a:ea typeface="Calibri"/>
              <a:cs typeface="Calibri"/>
              <a:sym typeface="Calibri"/>
            </a:endParaRPr>
          </a:p>
          <a:p>
            <a:pPr marL="0" marR="0" lvl="0" indent="0" algn="ctr" rtl="0">
              <a:lnSpc>
                <a:spcPct val="100000"/>
              </a:lnSpc>
              <a:spcBef>
                <a:spcPts val="600"/>
              </a:spcBef>
              <a:spcAft>
                <a:spcPts val="0"/>
              </a:spcAft>
              <a:buClr>
                <a:srgbClr val="000000"/>
              </a:buClr>
              <a:buSzPts val="1000"/>
              <a:buFont typeface="Short Stack"/>
              <a:buNone/>
            </a:pPr>
            <a:endParaRPr sz="10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600"/>
              </a:spcBef>
              <a:spcAft>
                <a:spcPts val="0"/>
              </a:spcAft>
              <a:buClr>
                <a:srgbClr val="000000"/>
              </a:buClr>
              <a:buSzPts val="2800"/>
              <a:buFont typeface="Calibri"/>
              <a:buNone/>
            </a:pPr>
            <a:r>
              <a:rPr lang="en-US" sz="2800" b="0" i="0" dirty="0">
                <a:solidFill>
                  <a:srgbClr val="000000"/>
                </a:solidFill>
                <a:effectLst/>
                <a:latin typeface="Calibri" panose="020F0502020204030204" pitchFamily="34" charset="0"/>
                <a:cs typeface="Calibri" panose="020F0502020204030204" pitchFamily="34" charset="0"/>
              </a:rPr>
              <a:t>Upload Doctor’s Notes:  You can upload doctor’s notes by logging into </a:t>
            </a:r>
            <a:r>
              <a:rPr lang="en-US" sz="2800" b="0" i="0" dirty="0" err="1">
                <a:solidFill>
                  <a:srgbClr val="000000"/>
                </a:solidFill>
                <a:effectLst/>
                <a:latin typeface="Calibri" panose="020F0502020204030204" pitchFamily="34" charset="0"/>
                <a:cs typeface="Calibri" panose="020F0502020204030204" pitchFamily="34" charset="0"/>
              </a:rPr>
              <a:t>McKeel</a:t>
            </a:r>
            <a:r>
              <a:rPr lang="en-US" sz="2800" b="0" i="0" dirty="0">
                <a:solidFill>
                  <a:srgbClr val="000000"/>
                </a:solidFill>
                <a:effectLst/>
                <a:latin typeface="Calibri" panose="020F0502020204030204" pitchFamily="34" charset="0"/>
                <a:cs typeface="Calibri" panose="020F0502020204030204" pitchFamily="34" charset="0"/>
              </a:rPr>
              <a:t> Systems and selecting “attendance.” There is an option to “upload note.”  Please do not turn paper notes into the school.</a:t>
            </a:r>
            <a:endParaRPr sz="1100" dirty="0">
              <a:latin typeface="Calibri" panose="020F0502020204030204" pitchFamily="34" charset="0"/>
              <a:cs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9" descr="Picture 2"/>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39" name="Google Shape;139;p9"/>
          <p:cNvSpPr txBox="1"/>
          <p:nvPr/>
        </p:nvSpPr>
        <p:spPr>
          <a:xfrm>
            <a:off x="45719" y="1342239"/>
            <a:ext cx="9052500" cy="666332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600"/>
              </a:spcBef>
              <a:spcAft>
                <a:spcPts val="0"/>
              </a:spcAft>
              <a:buClr>
                <a:srgbClr val="000000"/>
              </a:buClr>
              <a:buSzPts val="1000"/>
              <a:buFont typeface="Short Stack"/>
              <a:buNone/>
            </a:pPr>
            <a:r>
              <a:rPr lang="en-US" sz="2400" b="1" i="0" dirty="0">
                <a:solidFill>
                  <a:srgbClr val="000000"/>
                </a:solidFill>
                <a:effectLst/>
                <a:latin typeface="Calibri" panose="020F0502020204030204" pitchFamily="34" charset="0"/>
                <a:cs typeface="Calibri" panose="020F0502020204030204" pitchFamily="34" charset="0"/>
              </a:rPr>
              <a:t>Automatic Notifications:  </a:t>
            </a:r>
          </a:p>
          <a:p>
            <a:pPr marL="0" marR="0" lvl="0" indent="0" algn="ctr" rtl="0">
              <a:lnSpc>
                <a:spcPct val="100000"/>
              </a:lnSpc>
              <a:spcBef>
                <a:spcPts val="600"/>
              </a:spcBef>
              <a:spcAft>
                <a:spcPts val="0"/>
              </a:spcAft>
              <a:buClr>
                <a:srgbClr val="000000"/>
              </a:buClr>
              <a:buSzPts val="1000"/>
              <a:buFont typeface="Short Stack"/>
              <a:buNone/>
            </a:pPr>
            <a:r>
              <a:rPr lang="en-US" sz="2400" b="0" i="0" dirty="0">
                <a:solidFill>
                  <a:srgbClr val="000000"/>
                </a:solidFill>
                <a:effectLst/>
                <a:latin typeface="Calibri" panose="020F0502020204030204" pitchFamily="34" charset="0"/>
                <a:cs typeface="Calibri" panose="020F0502020204030204" pitchFamily="34" charset="0"/>
              </a:rPr>
              <a:t>Parents will receive an automated email from Systems every 5 absences. </a:t>
            </a:r>
          </a:p>
          <a:p>
            <a:pPr marL="0" marR="0" lvl="0" indent="0" algn="ctr" rtl="0">
              <a:lnSpc>
                <a:spcPct val="100000"/>
              </a:lnSpc>
              <a:spcBef>
                <a:spcPts val="600"/>
              </a:spcBef>
              <a:spcAft>
                <a:spcPts val="0"/>
              </a:spcAft>
              <a:buClr>
                <a:srgbClr val="000000"/>
              </a:buClr>
              <a:buSzPts val="1000"/>
              <a:buFont typeface="Short Stack"/>
              <a:buNone/>
            </a:pPr>
            <a:endParaRPr lang="en-US" sz="2400"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a:p>
            <a:pPr marL="0" marR="0" lvl="0" indent="0" algn="ctr" rtl="0">
              <a:lnSpc>
                <a:spcPct val="100000"/>
              </a:lnSpc>
              <a:spcBef>
                <a:spcPts val="600"/>
              </a:spcBef>
              <a:spcAft>
                <a:spcPts val="0"/>
              </a:spcAft>
              <a:buClr>
                <a:srgbClr val="000000"/>
              </a:buClr>
              <a:buSzPts val="1000"/>
              <a:buFont typeface="Short Stack"/>
              <a:buNone/>
            </a:pPr>
            <a:r>
              <a:rPr lang="en-US" sz="2400" b="1" dirty="0">
                <a:latin typeface="Calibri" panose="020F0502020204030204" pitchFamily="34" charset="0"/>
                <a:ea typeface="Calibri"/>
                <a:cs typeface="Calibri" panose="020F0502020204030204" pitchFamily="34" charset="0"/>
                <a:sym typeface="Calibri"/>
              </a:rPr>
              <a:t>Communication:</a:t>
            </a:r>
            <a:endParaRPr sz="2400" b="1"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a:p>
            <a:pPr marL="0" marR="0" lvl="0" indent="0" algn="ctr" rtl="0">
              <a:lnSpc>
                <a:spcPct val="100000"/>
              </a:lnSpc>
              <a:spcBef>
                <a:spcPts val="600"/>
              </a:spcBef>
              <a:spcAft>
                <a:spcPts val="0"/>
              </a:spcAft>
              <a:buClr>
                <a:srgbClr val="000000"/>
              </a:buClr>
              <a:buSzPts val="2800"/>
              <a:buFont typeface="Calibri"/>
              <a:buNone/>
            </a:pPr>
            <a:r>
              <a:rPr lang="en-US" sz="2400" b="0" i="0" dirty="0">
                <a:solidFill>
                  <a:srgbClr val="000000"/>
                </a:solidFill>
                <a:effectLst/>
                <a:latin typeface="Calibri" panose="020F0502020204030204" pitchFamily="34" charset="0"/>
                <a:cs typeface="Calibri" panose="020F0502020204030204" pitchFamily="34" charset="0"/>
              </a:rPr>
              <a:t>Email your child’s teacher if you have an extended pre-planned absence (e.g., medical procedure or other important reasons). </a:t>
            </a:r>
          </a:p>
          <a:p>
            <a:pPr marL="0" marR="0" lvl="0" indent="0" algn="ctr" rtl="0">
              <a:lnSpc>
                <a:spcPct val="100000"/>
              </a:lnSpc>
              <a:spcBef>
                <a:spcPts val="600"/>
              </a:spcBef>
              <a:spcAft>
                <a:spcPts val="0"/>
              </a:spcAft>
              <a:buClr>
                <a:srgbClr val="000000"/>
              </a:buClr>
              <a:buSzPts val="2800"/>
              <a:buFont typeface="Calibri"/>
              <a:buNone/>
            </a:pPr>
            <a:endParaRPr lang="en-US" sz="2400" dirty="0">
              <a:latin typeface="Calibri" panose="020F0502020204030204" pitchFamily="34" charset="0"/>
              <a:cs typeface="Calibri" panose="020F0502020204030204" pitchFamily="34" charset="0"/>
            </a:endParaRPr>
          </a:p>
          <a:p>
            <a:pPr algn="ctr"/>
            <a:r>
              <a:rPr lang="en-US" sz="2400" dirty="0">
                <a:solidFill>
                  <a:srgbClr val="1A1A1A"/>
                </a:solidFill>
                <a:latin typeface="Calibri" panose="020F0502020204030204" pitchFamily="34" charset="0"/>
                <a:cs typeface="Calibri" panose="020F0502020204030204" pitchFamily="34" charset="0"/>
              </a:rPr>
              <a:t>*</a:t>
            </a:r>
            <a:r>
              <a:rPr lang="en-US" sz="2400" dirty="0">
                <a:solidFill>
                  <a:srgbClr val="1A1A1A"/>
                </a:solidFill>
                <a:effectLst/>
                <a:latin typeface="Calibri" panose="020F0502020204030204" pitchFamily="34" charset="0"/>
                <a:cs typeface="Calibri" panose="020F0502020204030204" pitchFamily="34" charset="0"/>
              </a:rPr>
              <a:t>Excessive absences could result in attendance probation, and persistent attendance issues may lead to dismissal from </a:t>
            </a:r>
            <a:r>
              <a:rPr lang="en-US" sz="2400" dirty="0" err="1">
                <a:solidFill>
                  <a:srgbClr val="1A1A1A"/>
                </a:solidFill>
                <a:effectLst/>
                <a:latin typeface="Calibri" panose="020F0502020204030204" pitchFamily="34" charset="0"/>
                <a:cs typeface="Calibri" panose="020F0502020204030204" pitchFamily="34" charset="0"/>
              </a:rPr>
              <a:t>McKeel</a:t>
            </a:r>
            <a:r>
              <a:rPr lang="en-US" sz="2400" dirty="0">
                <a:solidFill>
                  <a:srgbClr val="1A1A1A"/>
                </a:solidFill>
                <a:effectLst/>
                <a:latin typeface="Calibri" panose="020F0502020204030204" pitchFamily="34" charset="0"/>
                <a:cs typeface="Calibri" panose="020F0502020204030204" pitchFamily="34" charset="0"/>
              </a:rPr>
              <a:t> Academy Central. Excessive absences, </a:t>
            </a:r>
            <a:r>
              <a:rPr lang="en-US" sz="2400" dirty="0" err="1">
                <a:solidFill>
                  <a:srgbClr val="1A1A1A"/>
                </a:solidFill>
                <a:effectLst/>
                <a:latin typeface="Calibri" panose="020F0502020204030204" pitchFamily="34" charset="0"/>
                <a:cs typeface="Calibri" panose="020F0502020204030204" pitchFamily="34" charset="0"/>
              </a:rPr>
              <a:t>tardies</a:t>
            </a:r>
            <a:r>
              <a:rPr lang="en-US" sz="2400" dirty="0">
                <a:solidFill>
                  <a:srgbClr val="1A1A1A"/>
                </a:solidFill>
                <a:effectLst/>
                <a:latin typeface="Calibri" panose="020F0502020204030204" pitchFamily="34" charset="0"/>
                <a:cs typeface="Calibri" panose="020F0502020204030204" pitchFamily="34" charset="0"/>
              </a:rPr>
              <a:t>, or early checkouts will be reviewed by administration to identify the causes and determine appropriate actions.</a:t>
            </a:r>
          </a:p>
          <a:p>
            <a:br>
              <a:rPr lang="en-US" sz="3200" dirty="0"/>
            </a:br>
            <a:endParaRPr lang="en-US" sz="2400" dirty="0">
              <a:latin typeface="Calibri" panose="020F0502020204030204" pitchFamily="34" charset="0"/>
              <a:cs typeface="Calibri" panose="020F0502020204030204" pitchFamily="34" charset="0"/>
            </a:endParaRPr>
          </a:p>
          <a:p>
            <a:pPr marL="0" marR="0" lvl="0" indent="0" algn="ctr" rtl="0">
              <a:lnSpc>
                <a:spcPct val="100000"/>
              </a:lnSpc>
              <a:spcBef>
                <a:spcPts val="600"/>
              </a:spcBef>
              <a:spcAft>
                <a:spcPts val="0"/>
              </a:spcAft>
              <a:buClr>
                <a:srgbClr val="000000"/>
              </a:buClr>
              <a:buSzPts val="2800"/>
              <a:buFont typeface="Calibri"/>
              <a:buNone/>
            </a:pPr>
            <a:endParaRPr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03807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9" descr="Picture 2"/>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39" name="Google Shape;139;p9"/>
          <p:cNvSpPr txBox="1"/>
          <p:nvPr/>
        </p:nvSpPr>
        <p:spPr>
          <a:xfrm>
            <a:off x="0" y="1346200"/>
            <a:ext cx="9144000" cy="5262939"/>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2800"/>
              <a:buFont typeface="Calibri"/>
              <a:buNone/>
            </a:pPr>
            <a:r>
              <a:rPr lang="en-US" sz="2800" b="1" i="0" u="none" strike="noStrike" cap="none" dirty="0">
                <a:solidFill>
                  <a:srgbClr val="000000"/>
                </a:solidFill>
                <a:latin typeface="Calibri"/>
                <a:ea typeface="Calibri"/>
                <a:cs typeface="Calibri"/>
                <a:sym typeface="Calibri"/>
              </a:rPr>
              <a:t>Arrival Information:</a:t>
            </a:r>
          </a:p>
          <a:p>
            <a:pPr marL="0" marR="0" lvl="0" indent="0" algn="ctr" rtl="0">
              <a:lnSpc>
                <a:spcPct val="100000"/>
              </a:lnSpc>
              <a:spcBef>
                <a:spcPts val="0"/>
              </a:spcBef>
              <a:spcAft>
                <a:spcPts val="0"/>
              </a:spcAft>
              <a:buClr>
                <a:srgbClr val="000000"/>
              </a:buClr>
              <a:buSzPts val="2800"/>
              <a:buFont typeface="Calibri"/>
              <a:buNone/>
            </a:pPr>
            <a:r>
              <a:rPr lang="en-US" sz="2800" dirty="0">
                <a:latin typeface="Calibri"/>
                <a:cs typeface="Calibri"/>
                <a:sym typeface="Calibri"/>
              </a:rPr>
              <a:t>Students should be dropped off in the car line by 8:10 a.m. so that we can have all students in the classroom by 8:15 a.m. and ready for the start of the school day. Any student arriving after 8:15 a.m. is considered tardy.</a:t>
            </a:r>
          </a:p>
          <a:p>
            <a:pPr marL="0" marR="0" lvl="0" indent="0" algn="ctr" rtl="0">
              <a:lnSpc>
                <a:spcPct val="100000"/>
              </a:lnSpc>
              <a:spcBef>
                <a:spcPts val="0"/>
              </a:spcBef>
              <a:spcAft>
                <a:spcPts val="0"/>
              </a:spcAft>
              <a:buClr>
                <a:srgbClr val="000000"/>
              </a:buClr>
              <a:buSzPts val="2800"/>
              <a:buFont typeface="Calibri"/>
              <a:buNone/>
            </a:pPr>
            <a:endParaRPr lang="en-US" sz="2800" dirty="0">
              <a:latin typeface="Calibri"/>
              <a:cs typeface="Calibri"/>
              <a:sym typeface="Calibri"/>
            </a:endParaRPr>
          </a:p>
          <a:p>
            <a:pPr marL="0" marR="0" lvl="0" indent="0" algn="ctr" rtl="0">
              <a:lnSpc>
                <a:spcPct val="100000"/>
              </a:lnSpc>
              <a:spcBef>
                <a:spcPts val="0"/>
              </a:spcBef>
              <a:spcAft>
                <a:spcPts val="0"/>
              </a:spcAft>
              <a:buClr>
                <a:srgbClr val="000000"/>
              </a:buClr>
              <a:buSzPts val="2800"/>
              <a:buFont typeface="Calibri"/>
              <a:buNone/>
            </a:pPr>
            <a:r>
              <a:rPr lang="en-US" sz="2800" b="1" dirty="0">
                <a:latin typeface="Calibri"/>
                <a:cs typeface="Calibri"/>
                <a:sym typeface="Calibri"/>
              </a:rPr>
              <a:t>Dismissal Information:</a:t>
            </a:r>
          </a:p>
          <a:p>
            <a:pPr marL="0" marR="0" lvl="0" indent="0" algn="ctr" rtl="0">
              <a:lnSpc>
                <a:spcPct val="100000"/>
              </a:lnSpc>
              <a:spcBef>
                <a:spcPts val="0"/>
              </a:spcBef>
              <a:spcAft>
                <a:spcPts val="0"/>
              </a:spcAft>
              <a:buClr>
                <a:srgbClr val="000000"/>
              </a:buClr>
              <a:buSzPts val="2800"/>
              <a:buFont typeface="Calibri"/>
              <a:buNone/>
            </a:pPr>
            <a:r>
              <a:rPr lang="en-US" sz="2800" dirty="0">
                <a:latin typeface="Calibri"/>
                <a:cs typeface="Calibri"/>
                <a:sym typeface="Calibri"/>
              </a:rPr>
              <a:t>Dismissal will begin promptly at 3:00 p.m.  Please make sure you are in the car line and ready to pick up your child.  </a:t>
            </a:r>
          </a:p>
          <a:p>
            <a:pPr marL="0" marR="0" lvl="0" indent="0" algn="ctr" rtl="0">
              <a:lnSpc>
                <a:spcPct val="100000"/>
              </a:lnSpc>
              <a:spcBef>
                <a:spcPts val="0"/>
              </a:spcBef>
              <a:spcAft>
                <a:spcPts val="0"/>
              </a:spcAft>
              <a:buClr>
                <a:srgbClr val="000000"/>
              </a:buClr>
              <a:buSzPts val="2800"/>
              <a:buFont typeface="Calibri"/>
              <a:buNone/>
            </a:pPr>
            <a:endParaRPr lang="en-US" sz="2800" dirty="0">
              <a:latin typeface="Calibri"/>
              <a:cs typeface="Calibri"/>
              <a:sym typeface="Calibri"/>
            </a:endParaRPr>
          </a:p>
          <a:p>
            <a:pPr marL="0" marR="0" lvl="0" indent="0" algn="ctr" rtl="0">
              <a:lnSpc>
                <a:spcPct val="100000"/>
              </a:lnSpc>
              <a:spcBef>
                <a:spcPts val="0"/>
              </a:spcBef>
              <a:spcAft>
                <a:spcPts val="0"/>
              </a:spcAft>
              <a:buClr>
                <a:srgbClr val="000000"/>
              </a:buClr>
              <a:buSzPts val="2800"/>
              <a:buFont typeface="Calibri"/>
              <a:buNone/>
            </a:pPr>
            <a:r>
              <a:rPr lang="en-US" sz="2800" dirty="0">
                <a:latin typeface="Calibri"/>
                <a:cs typeface="Calibri"/>
                <a:sym typeface="Calibri"/>
              </a:rPr>
              <a:t>Afternoon walk-up is available for all students. Parents must have a car tag with them in order for your child to be called.</a:t>
            </a:r>
          </a:p>
        </p:txBody>
      </p:sp>
    </p:spTree>
    <p:extLst>
      <p:ext uri="{BB962C8B-B14F-4D97-AF65-F5344CB8AC3E}">
        <p14:creationId xmlns:p14="http://schemas.microsoft.com/office/powerpoint/2010/main" val="3797688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p10" descr="Picture 2"/>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45" name="Google Shape;145;p10"/>
          <p:cNvSpPr txBox="1"/>
          <p:nvPr/>
        </p:nvSpPr>
        <p:spPr>
          <a:xfrm>
            <a:off x="0" y="1998238"/>
            <a:ext cx="9052500" cy="4001055"/>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2800"/>
              <a:buFont typeface="Helvetica Neue"/>
              <a:buNone/>
            </a:pPr>
            <a:r>
              <a:rPr lang="en-US" sz="2800" b="0" i="0" u="none" strike="noStrike" cap="none" dirty="0">
                <a:solidFill>
                  <a:srgbClr val="000000"/>
                </a:solidFill>
                <a:latin typeface="Helvetica Neue"/>
                <a:ea typeface="Helvetica Neue"/>
                <a:cs typeface="Helvetica Neue"/>
                <a:sym typeface="Helvetica Neue"/>
              </a:rPr>
              <a:t>All uniforms should come from </a:t>
            </a:r>
            <a:r>
              <a:rPr lang="en-US" sz="2800" b="0" i="0" u="none" strike="noStrike" cap="none" dirty="0" err="1">
                <a:solidFill>
                  <a:srgbClr val="000000"/>
                </a:solidFill>
                <a:latin typeface="Helvetica Neue"/>
                <a:ea typeface="Helvetica Neue"/>
                <a:cs typeface="Helvetica Neue"/>
                <a:sym typeface="Helvetica Neue"/>
              </a:rPr>
              <a:t>Risse</a:t>
            </a:r>
            <a:r>
              <a:rPr lang="en-US" sz="2800" b="0" i="0" u="none" strike="noStrike" cap="none" dirty="0">
                <a:solidFill>
                  <a:srgbClr val="000000"/>
                </a:solidFill>
                <a:latin typeface="Helvetica Neue"/>
                <a:ea typeface="Helvetica Neue"/>
                <a:cs typeface="Helvetica Neue"/>
                <a:sym typeface="Helvetica Neue"/>
              </a:rPr>
              <a:t> Brothers.  </a:t>
            </a:r>
          </a:p>
          <a:p>
            <a:pPr marL="0" marR="0" lvl="0" indent="0" algn="ctr" rtl="0">
              <a:lnSpc>
                <a:spcPct val="100000"/>
              </a:lnSpc>
              <a:spcBef>
                <a:spcPts val="0"/>
              </a:spcBef>
              <a:spcAft>
                <a:spcPts val="0"/>
              </a:spcAft>
              <a:buClr>
                <a:srgbClr val="000000"/>
              </a:buClr>
              <a:buSzPts val="2800"/>
              <a:buFont typeface="Helvetica Neue"/>
              <a:buNone/>
            </a:pPr>
            <a:endParaRPr lang="en-US" sz="2800" b="0" i="0" u="none" strike="noStrike" cap="none" dirty="0">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800"/>
              <a:buFont typeface="Helvetica Neue"/>
              <a:buNone/>
            </a:pPr>
            <a:r>
              <a:rPr lang="en-US" sz="2800" b="0" i="0" u="none" strike="noStrike" cap="none" dirty="0">
                <a:solidFill>
                  <a:srgbClr val="000000"/>
                </a:solidFill>
                <a:latin typeface="Helvetica Neue"/>
                <a:ea typeface="Helvetica Neue"/>
                <a:cs typeface="Helvetica Neue"/>
                <a:sym typeface="Helvetica Neue"/>
              </a:rPr>
              <a:t>Students are expected to wear their </a:t>
            </a:r>
            <a:r>
              <a:rPr lang="en-US" sz="2800" b="0" i="0" u="none" strike="noStrike" cap="none" dirty="0" err="1">
                <a:solidFill>
                  <a:srgbClr val="000000"/>
                </a:solidFill>
                <a:latin typeface="Helvetica Neue"/>
                <a:ea typeface="Helvetica Neue"/>
                <a:cs typeface="Helvetica Neue"/>
                <a:sym typeface="Helvetica Neue"/>
              </a:rPr>
              <a:t>McKeel</a:t>
            </a:r>
            <a:r>
              <a:rPr lang="en-US" sz="2800" b="0" i="0" u="none" strike="noStrike" cap="none" dirty="0">
                <a:solidFill>
                  <a:srgbClr val="000000"/>
                </a:solidFill>
                <a:latin typeface="Helvetica Neue"/>
                <a:ea typeface="Helvetica Neue"/>
                <a:cs typeface="Helvetica Neue"/>
                <a:sym typeface="Helvetica Neue"/>
              </a:rPr>
              <a:t> collared uniform shirt along with school uniform bottoms. </a:t>
            </a:r>
            <a:r>
              <a:rPr lang="en-US" sz="2800" dirty="0">
                <a:latin typeface="Helvetica Neue"/>
                <a:ea typeface="Helvetica Neue"/>
                <a:cs typeface="Helvetica Neue"/>
                <a:sym typeface="Helvetica Neue"/>
              </a:rPr>
              <a:t>Please make sure your child is wearing a belt if bottoms have belt loops.  </a:t>
            </a:r>
            <a:endParaRPr dirty="0"/>
          </a:p>
          <a:p>
            <a:pPr marL="0" marR="0" lvl="0" indent="0" algn="ctr" rtl="0">
              <a:lnSpc>
                <a:spcPct val="100000"/>
              </a:lnSpc>
              <a:spcBef>
                <a:spcPts val="3600"/>
              </a:spcBef>
              <a:spcAft>
                <a:spcPts val="0"/>
              </a:spcAft>
              <a:buClr>
                <a:srgbClr val="000000"/>
              </a:buClr>
              <a:buSzPts val="2800"/>
              <a:buFont typeface="Helvetica Neue"/>
              <a:buNone/>
            </a:pPr>
            <a:r>
              <a:rPr lang="en-US" sz="2800" b="0" i="0" u="none" strike="noStrike" cap="none" dirty="0">
                <a:solidFill>
                  <a:srgbClr val="000000"/>
                </a:solidFill>
                <a:latin typeface="Helvetica Neue"/>
                <a:ea typeface="Helvetica Neue"/>
                <a:cs typeface="Helvetica Neue"/>
                <a:sym typeface="Helvetica Neue"/>
              </a:rPr>
              <a:t>Only solid, navy blue jackets </a:t>
            </a:r>
            <a:r>
              <a:rPr lang="en-US" sz="2800" dirty="0">
                <a:latin typeface="Helvetica Neue"/>
                <a:ea typeface="Helvetica Neue"/>
                <a:cs typeface="Helvetica Neue"/>
                <a:sym typeface="Helvetica Neue"/>
              </a:rPr>
              <a:t>or a </a:t>
            </a:r>
            <a:r>
              <a:rPr lang="en-US" sz="2800" dirty="0" err="1">
                <a:latin typeface="Helvetica Neue"/>
                <a:ea typeface="Helvetica Neue"/>
                <a:cs typeface="Helvetica Neue"/>
                <a:sym typeface="Helvetica Neue"/>
              </a:rPr>
              <a:t>McKeel</a:t>
            </a:r>
            <a:r>
              <a:rPr lang="en-US" sz="2800" dirty="0">
                <a:latin typeface="Helvetica Neue"/>
                <a:ea typeface="Helvetica Neue"/>
                <a:cs typeface="Helvetica Neue"/>
                <a:sym typeface="Helvetica Neue"/>
              </a:rPr>
              <a:t> branded hoodie/jacket are allowed.</a:t>
            </a:r>
            <a:endParaRPr dirty="0"/>
          </a:p>
        </p:txBody>
      </p:sp>
    </p:spTree>
    <p:extLst>
      <p:ext uri="{BB962C8B-B14F-4D97-AF65-F5344CB8AC3E}">
        <p14:creationId xmlns:p14="http://schemas.microsoft.com/office/powerpoint/2010/main" val="2692676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p10" descr="Picture 2"/>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45" name="Google Shape;145;p10"/>
          <p:cNvSpPr txBox="1"/>
          <p:nvPr/>
        </p:nvSpPr>
        <p:spPr>
          <a:xfrm>
            <a:off x="0" y="1604538"/>
            <a:ext cx="9052500" cy="4093388"/>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3600"/>
              </a:spcBef>
              <a:spcAft>
                <a:spcPts val="0"/>
              </a:spcAft>
              <a:buClr>
                <a:srgbClr val="000000"/>
              </a:buClr>
              <a:buSzPts val="2800"/>
              <a:buFont typeface="Helvetica Neue"/>
              <a:buNone/>
            </a:pPr>
            <a:r>
              <a:rPr lang="en-US" sz="2800" b="0" i="0" u="none" strike="noStrike" cap="none" dirty="0">
                <a:solidFill>
                  <a:srgbClr val="000000"/>
                </a:solidFill>
                <a:latin typeface="Helvetica Neue"/>
                <a:ea typeface="Helvetica Neue"/>
                <a:cs typeface="Helvetica Neue"/>
                <a:sym typeface="Helvetica Neue"/>
              </a:rPr>
              <a:t>On Fridays, students may wear jeans for a $1 or school uniform bottoms and their </a:t>
            </a:r>
            <a:r>
              <a:rPr lang="en-US" sz="2800" b="0" i="0" u="none" strike="noStrike" cap="none" dirty="0" err="1">
                <a:solidFill>
                  <a:srgbClr val="000000"/>
                </a:solidFill>
                <a:latin typeface="Helvetica Neue"/>
                <a:ea typeface="Helvetica Neue"/>
                <a:cs typeface="Helvetica Neue"/>
                <a:sym typeface="Helvetica Neue"/>
              </a:rPr>
              <a:t>McKeel</a:t>
            </a:r>
            <a:r>
              <a:rPr lang="en-US" sz="2800" b="0" i="0" u="none" strike="noStrike" cap="none" dirty="0">
                <a:solidFill>
                  <a:srgbClr val="000000"/>
                </a:solidFill>
                <a:latin typeface="Helvetica Neue"/>
                <a:ea typeface="Helvetica Neue"/>
                <a:cs typeface="Helvetica Neue"/>
                <a:sym typeface="Helvetica Neue"/>
              </a:rPr>
              <a:t> spirit t-shirt.</a:t>
            </a:r>
          </a:p>
          <a:p>
            <a:pPr marL="0" marR="0" lvl="0" indent="0" algn="ctr" rtl="0">
              <a:lnSpc>
                <a:spcPct val="100000"/>
              </a:lnSpc>
              <a:spcBef>
                <a:spcPts val="3600"/>
              </a:spcBef>
              <a:spcAft>
                <a:spcPts val="0"/>
              </a:spcAft>
              <a:buClr>
                <a:srgbClr val="000000"/>
              </a:buClr>
              <a:buSzPts val="2800"/>
              <a:buFont typeface="Helvetica Neue"/>
              <a:buNone/>
            </a:pPr>
            <a:r>
              <a:rPr lang="en-US" sz="2800" dirty="0">
                <a:latin typeface="Helvetica Neue"/>
                <a:ea typeface="Helvetica Neue"/>
                <a:cs typeface="Helvetica Neue"/>
                <a:sym typeface="Helvetica Neue"/>
              </a:rPr>
              <a:t>Jeans should be solid blue with no frays or designs.</a:t>
            </a:r>
          </a:p>
          <a:p>
            <a:pPr marL="0" marR="0" lvl="0" indent="0" algn="ctr" rtl="0">
              <a:lnSpc>
                <a:spcPct val="100000"/>
              </a:lnSpc>
              <a:spcBef>
                <a:spcPts val="3600"/>
              </a:spcBef>
              <a:spcAft>
                <a:spcPts val="0"/>
              </a:spcAft>
              <a:buClr>
                <a:srgbClr val="000000"/>
              </a:buClr>
              <a:buSzPts val="2800"/>
              <a:buFont typeface="Helvetica Neue"/>
              <a:buNone/>
            </a:pPr>
            <a:r>
              <a:rPr lang="en-US" sz="2800" dirty="0">
                <a:latin typeface="Helvetica Neue"/>
                <a:ea typeface="Helvetica Neue"/>
                <a:cs typeface="Helvetica Neue"/>
                <a:sym typeface="Helvetica Neue"/>
              </a:rPr>
              <a:t>All uniform bottoms should be mid-thigh or longer.</a:t>
            </a:r>
            <a:endParaRPr dirty="0"/>
          </a:p>
          <a:p>
            <a:pPr marL="0" marR="0" lvl="0" indent="0" algn="ctr" rtl="0">
              <a:lnSpc>
                <a:spcPct val="100000"/>
              </a:lnSpc>
              <a:spcBef>
                <a:spcPts val="3600"/>
              </a:spcBef>
              <a:spcAft>
                <a:spcPts val="0"/>
              </a:spcAft>
              <a:buClr>
                <a:srgbClr val="000000"/>
              </a:buClr>
              <a:buSzPts val="2800"/>
              <a:buFont typeface="Helvetica Neue"/>
              <a:buNone/>
            </a:pPr>
            <a:r>
              <a:rPr lang="en-US" sz="2800" b="0" i="0" u="none" strike="noStrike" cap="none" dirty="0">
                <a:solidFill>
                  <a:srgbClr val="000000"/>
                </a:solidFill>
                <a:latin typeface="Helvetica Neue"/>
                <a:ea typeface="Helvetica Neue"/>
                <a:cs typeface="Helvetica Neue"/>
                <a:sym typeface="Helvetica Neue"/>
              </a:rPr>
              <a:t>*MAC has a clothes closet available if needed.</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12" descr="Picture 2"/>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57" name="Google Shape;157;p12"/>
          <p:cNvSpPr txBox="1"/>
          <p:nvPr/>
        </p:nvSpPr>
        <p:spPr>
          <a:xfrm>
            <a:off x="45750" y="1682321"/>
            <a:ext cx="9052500" cy="5047495"/>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2900"/>
              <a:buFont typeface="Helvetica Neue"/>
              <a:buNone/>
            </a:pPr>
            <a:r>
              <a:rPr lang="en-US" sz="2900" dirty="0">
                <a:latin typeface="Helvetica Neue"/>
                <a:ea typeface="Helvetica Neue"/>
                <a:cs typeface="Helvetica Neue"/>
                <a:sym typeface="Helvetica Neue"/>
              </a:rPr>
              <a:t>This year, we will </a:t>
            </a:r>
            <a:r>
              <a:rPr lang="en-US" sz="2900" b="0" i="0" u="none" strike="noStrike" cap="none" dirty="0">
                <a:solidFill>
                  <a:srgbClr val="000000"/>
                </a:solidFill>
                <a:latin typeface="Helvetica Neue"/>
                <a:ea typeface="Helvetica Neue"/>
                <a:cs typeface="Helvetica Neue"/>
                <a:sym typeface="Helvetica Neue"/>
              </a:rPr>
              <a:t>use </a:t>
            </a:r>
            <a:r>
              <a:rPr lang="en-US" sz="2900" dirty="0">
                <a:latin typeface="Helvetica Neue"/>
                <a:ea typeface="Helvetica Neue"/>
                <a:cs typeface="Helvetica Neue"/>
                <a:sym typeface="Helvetica Neue"/>
              </a:rPr>
              <a:t>standards-based thematic units for Reading </a:t>
            </a:r>
            <a:r>
              <a:rPr lang="en-US" sz="2900" b="0" i="0" u="none" strike="noStrike" cap="none" dirty="0">
                <a:solidFill>
                  <a:srgbClr val="000000"/>
                </a:solidFill>
                <a:latin typeface="Helvetica Neue"/>
                <a:ea typeface="Helvetica Neue"/>
                <a:cs typeface="Helvetica Neue"/>
                <a:sym typeface="Helvetica Neue"/>
              </a:rPr>
              <a:t>and Big Ideas Math for our curriculum.  </a:t>
            </a:r>
            <a:endParaRPr dirty="0"/>
          </a:p>
          <a:p>
            <a:pPr marL="0" marR="0" lvl="0" indent="0" algn="ctr" rtl="0">
              <a:lnSpc>
                <a:spcPct val="100000"/>
              </a:lnSpc>
              <a:spcBef>
                <a:spcPts val="0"/>
              </a:spcBef>
              <a:spcAft>
                <a:spcPts val="0"/>
              </a:spcAft>
              <a:buClr>
                <a:srgbClr val="000000"/>
              </a:buClr>
              <a:buSzPts val="1800"/>
              <a:buFont typeface="Helvetica Neue"/>
              <a:buNone/>
            </a:pPr>
            <a:endParaRPr sz="18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900"/>
              <a:buFont typeface="Helvetica Neue"/>
              <a:buNone/>
            </a:pPr>
            <a:r>
              <a:rPr lang="en-US" sz="2900" dirty="0">
                <a:latin typeface="Helvetica Neue"/>
                <a:ea typeface="Helvetica Neue"/>
                <a:cs typeface="Helvetica Neue"/>
                <a:sym typeface="Helvetica Neue"/>
              </a:rPr>
              <a:t>Additionally, </a:t>
            </a:r>
            <a:r>
              <a:rPr lang="en-US" sz="2900" b="0" i="0" u="none" strike="noStrike" cap="none" dirty="0">
                <a:solidFill>
                  <a:srgbClr val="000000"/>
                </a:solidFill>
                <a:latin typeface="Helvetica Neue"/>
                <a:ea typeface="Helvetica Neue"/>
                <a:cs typeface="Helvetica Neue"/>
                <a:sym typeface="Helvetica Neue"/>
              </a:rPr>
              <a:t>we use the Phonics </a:t>
            </a:r>
            <a:r>
              <a:rPr lang="en-US" sz="2900" dirty="0">
                <a:latin typeface="Helvetica Neue"/>
                <a:ea typeface="Helvetica Neue"/>
                <a:cs typeface="Helvetica Neue"/>
                <a:sym typeface="Helvetica Neue"/>
              </a:rPr>
              <a:t>First</a:t>
            </a:r>
            <a:r>
              <a:rPr lang="en-US" sz="2900" b="0" i="0" u="none" strike="noStrike" cap="none" dirty="0">
                <a:solidFill>
                  <a:srgbClr val="000000"/>
                </a:solidFill>
                <a:latin typeface="Helvetica Neue"/>
                <a:ea typeface="Helvetica Neue"/>
                <a:cs typeface="Helvetica Neue"/>
                <a:sym typeface="Helvetica Neue"/>
              </a:rPr>
              <a:t> program, which includes the red words and H</a:t>
            </a:r>
            <a:r>
              <a:rPr lang="en-US" sz="2900" dirty="0">
                <a:latin typeface="Helvetica Neue"/>
                <a:ea typeface="Helvetica Neue"/>
                <a:cs typeface="Helvetica Neue"/>
                <a:sym typeface="Helvetica Neue"/>
              </a:rPr>
              <a:t>igh Frequency Words (Sight Words) that students will learn throughout the year.</a:t>
            </a:r>
            <a:r>
              <a:rPr lang="en-US" sz="2900" b="0" i="0" u="none" strike="noStrike" cap="none" dirty="0">
                <a:solidFill>
                  <a:srgbClr val="000000"/>
                </a:solidFill>
                <a:latin typeface="Helvetica Neue"/>
                <a:ea typeface="Helvetica Neue"/>
                <a:cs typeface="Helvetica Neue"/>
                <a:sym typeface="Helvetica Neue"/>
              </a:rPr>
              <a:t> </a:t>
            </a:r>
            <a:endParaRPr sz="2900" b="0" i="0" u="none" strike="noStrike" cap="none" dirty="0">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900"/>
              <a:buFont typeface="Helvetica Neue"/>
              <a:buNone/>
            </a:pPr>
            <a:endParaRPr dirty="0">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900"/>
              <a:buFont typeface="Helvetica Neue"/>
              <a:buNone/>
            </a:pPr>
            <a:r>
              <a:rPr lang="en-US" sz="2900" dirty="0">
                <a:latin typeface="Helvetica Neue"/>
                <a:ea typeface="Helvetica Neue"/>
                <a:cs typeface="Helvetica Neue"/>
                <a:sym typeface="Helvetica Neue"/>
              </a:rPr>
              <a:t>In science, students will participate in a variety of hands-on experiments throughout the year.  We will also utilize Scholastic News to help teach social studies. </a:t>
            </a:r>
            <a:endParaRPr sz="2900" dirty="0">
              <a:latin typeface="Helvetica Neue"/>
              <a:ea typeface="Helvetica Neue"/>
              <a:cs typeface="Helvetica Neue"/>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12" descr="Picture 2"/>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57" name="Google Shape;157;p12"/>
          <p:cNvSpPr txBox="1"/>
          <p:nvPr/>
        </p:nvSpPr>
        <p:spPr>
          <a:xfrm>
            <a:off x="0" y="1123520"/>
            <a:ext cx="9052500" cy="607854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2900"/>
              <a:buFont typeface="Helvetica Neue"/>
              <a:buNone/>
            </a:pPr>
            <a:r>
              <a:rPr lang="en-US" sz="2400" b="1" dirty="0">
                <a:latin typeface="Helvetica Neue"/>
                <a:ea typeface="Helvetica Neue"/>
                <a:cs typeface="Helvetica Neue"/>
                <a:sym typeface="Helvetica Neue"/>
              </a:rPr>
              <a:t>Reading</a:t>
            </a:r>
          </a:p>
          <a:p>
            <a:pPr marL="0" marR="0" lvl="0" indent="0" algn="ctr" rtl="0">
              <a:lnSpc>
                <a:spcPct val="100000"/>
              </a:lnSpc>
              <a:spcBef>
                <a:spcPts val="0"/>
              </a:spcBef>
              <a:spcAft>
                <a:spcPts val="0"/>
              </a:spcAft>
              <a:buClr>
                <a:srgbClr val="000000"/>
              </a:buClr>
              <a:buSzPts val="2900"/>
              <a:buFont typeface="Helvetica Neue"/>
              <a:buNone/>
            </a:pPr>
            <a:r>
              <a:rPr lang="en-US" sz="2400" dirty="0">
                <a:latin typeface="Helvetica Neue"/>
                <a:ea typeface="Helvetica Neue"/>
                <a:cs typeface="Helvetica Neue"/>
                <a:sym typeface="Helvetica Neue"/>
              </a:rPr>
              <a:t>Students will…</a:t>
            </a:r>
          </a:p>
          <a:p>
            <a:pPr marL="457200" marR="0" lvl="0" indent="-457200" algn="ctr" rtl="0">
              <a:lnSpc>
                <a:spcPct val="100000"/>
              </a:lnSpc>
              <a:spcBef>
                <a:spcPts val="0"/>
              </a:spcBef>
              <a:spcAft>
                <a:spcPts val="0"/>
              </a:spcAft>
              <a:buClr>
                <a:srgbClr val="000000"/>
              </a:buClr>
              <a:buSzPts val="2900"/>
              <a:buFontTx/>
              <a:buChar char="-"/>
            </a:pPr>
            <a:r>
              <a:rPr lang="en-US" sz="2400" dirty="0">
                <a:latin typeface="Helvetica Neue"/>
                <a:ea typeface="Helvetica Neue"/>
                <a:cs typeface="Helvetica Neue"/>
                <a:sym typeface="Helvetica Neue"/>
              </a:rPr>
              <a:t>identify and describe the main story elements (characters, setting, events) in a text. </a:t>
            </a:r>
          </a:p>
          <a:p>
            <a:pPr marR="0" lvl="0" algn="ctr" rtl="0">
              <a:lnSpc>
                <a:spcPct val="100000"/>
              </a:lnSpc>
              <a:spcBef>
                <a:spcPts val="0"/>
              </a:spcBef>
              <a:spcAft>
                <a:spcPts val="0"/>
              </a:spcAft>
              <a:buClr>
                <a:srgbClr val="000000"/>
              </a:buClr>
              <a:buSzPts val="2900"/>
            </a:pPr>
            <a:endParaRPr lang="en-US" sz="2400" dirty="0">
              <a:latin typeface="Helvetica Neue"/>
              <a:ea typeface="Helvetica Neue"/>
              <a:cs typeface="Helvetica Neue"/>
              <a:sym typeface="Helvetica Neue"/>
            </a:endParaRPr>
          </a:p>
          <a:p>
            <a:pPr marL="457200" marR="0" lvl="0" indent="-457200" algn="ctr" rtl="0">
              <a:lnSpc>
                <a:spcPct val="100000"/>
              </a:lnSpc>
              <a:spcBef>
                <a:spcPts val="0"/>
              </a:spcBef>
              <a:spcAft>
                <a:spcPts val="0"/>
              </a:spcAft>
              <a:buClr>
                <a:srgbClr val="000000"/>
              </a:buClr>
              <a:buSzPts val="2900"/>
              <a:buFontTx/>
              <a:buChar char="-"/>
            </a:pPr>
            <a:r>
              <a:rPr lang="en-US" sz="2400" dirty="0">
                <a:latin typeface="Helvetica Neue"/>
                <a:ea typeface="Helvetica Neue"/>
                <a:cs typeface="Helvetica Neue"/>
                <a:sym typeface="Helvetica Neue"/>
              </a:rPr>
              <a:t>identify and explain the moral </a:t>
            </a:r>
          </a:p>
          <a:p>
            <a:pPr marR="0" lvl="0" algn="ctr" rtl="0">
              <a:lnSpc>
                <a:spcPct val="100000"/>
              </a:lnSpc>
              <a:spcBef>
                <a:spcPts val="0"/>
              </a:spcBef>
              <a:spcAft>
                <a:spcPts val="0"/>
              </a:spcAft>
              <a:buClr>
                <a:srgbClr val="000000"/>
              </a:buClr>
              <a:buSzPts val="2900"/>
            </a:pPr>
            <a:r>
              <a:rPr lang="en-US" sz="2400" dirty="0">
                <a:latin typeface="Helvetica Neue"/>
                <a:ea typeface="Helvetica Neue"/>
                <a:cs typeface="Helvetica Neue"/>
                <a:sym typeface="Helvetica Neue"/>
              </a:rPr>
              <a:t>of a story.</a:t>
            </a:r>
          </a:p>
          <a:p>
            <a:pPr marR="0" lvl="0" algn="ctr" rtl="0">
              <a:lnSpc>
                <a:spcPct val="100000"/>
              </a:lnSpc>
              <a:spcBef>
                <a:spcPts val="0"/>
              </a:spcBef>
              <a:spcAft>
                <a:spcPts val="0"/>
              </a:spcAft>
              <a:buClr>
                <a:srgbClr val="000000"/>
              </a:buClr>
              <a:buSzPts val="2900"/>
            </a:pPr>
            <a:endParaRPr lang="en-US" sz="2400" dirty="0">
              <a:latin typeface="Helvetica Neue"/>
              <a:ea typeface="Helvetica Neue"/>
              <a:cs typeface="Helvetica Neue"/>
              <a:sym typeface="Helvetica Neue"/>
            </a:endParaRPr>
          </a:p>
          <a:p>
            <a:pPr marL="457200" marR="0" lvl="0" indent="-457200" algn="ctr" rtl="0">
              <a:lnSpc>
                <a:spcPct val="100000"/>
              </a:lnSpc>
              <a:spcBef>
                <a:spcPts val="0"/>
              </a:spcBef>
              <a:spcAft>
                <a:spcPts val="0"/>
              </a:spcAft>
              <a:buClr>
                <a:srgbClr val="000000"/>
              </a:buClr>
              <a:buSzPts val="2900"/>
              <a:buFontTx/>
              <a:buChar char="-"/>
            </a:pPr>
            <a:r>
              <a:rPr lang="en-US" sz="2400" dirty="0">
                <a:latin typeface="Helvetica Neue"/>
                <a:ea typeface="Helvetica Neue"/>
                <a:cs typeface="Helvetica Neue"/>
                <a:sym typeface="Helvetica Neue"/>
              </a:rPr>
              <a:t>explain who is telling the story using context clues.</a:t>
            </a:r>
          </a:p>
          <a:p>
            <a:pPr marR="0" lvl="0" algn="ctr" rtl="0">
              <a:lnSpc>
                <a:spcPct val="100000"/>
              </a:lnSpc>
              <a:spcBef>
                <a:spcPts val="0"/>
              </a:spcBef>
              <a:spcAft>
                <a:spcPts val="0"/>
              </a:spcAft>
              <a:buClr>
                <a:srgbClr val="000000"/>
              </a:buClr>
              <a:buSzPts val="2900"/>
            </a:pPr>
            <a:endParaRPr lang="en-US" sz="2400" dirty="0">
              <a:latin typeface="Helvetica Neue"/>
              <a:ea typeface="Helvetica Neue"/>
              <a:cs typeface="Helvetica Neue"/>
              <a:sym typeface="Helvetica Neue"/>
            </a:endParaRPr>
          </a:p>
          <a:p>
            <a:pPr marL="457200" marR="0" lvl="0" indent="-457200" algn="ctr" rtl="0">
              <a:lnSpc>
                <a:spcPct val="100000"/>
              </a:lnSpc>
              <a:spcBef>
                <a:spcPts val="0"/>
              </a:spcBef>
              <a:spcAft>
                <a:spcPts val="0"/>
              </a:spcAft>
              <a:buClr>
                <a:srgbClr val="000000"/>
              </a:buClr>
              <a:buSzPts val="2900"/>
              <a:buFontTx/>
              <a:buChar char="-"/>
            </a:pPr>
            <a:r>
              <a:rPr lang="en-US" sz="2400" dirty="0">
                <a:latin typeface="Helvetica Neue"/>
                <a:ea typeface="Helvetica Neue"/>
                <a:cs typeface="Helvetica Neue"/>
                <a:sym typeface="Helvetica Neue"/>
              </a:rPr>
              <a:t>use text features to demonstrate understanding of the text.</a:t>
            </a:r>
          </a:p>
          <a:p>
            <a:pPr marL="457200" marR="0" lvl="0" indent="-457200" algn="ctr" rtl="0">
              <a:lnSpc>
                <a:spcPct val="100000"/>
              </a:lnSpc>
              <a:spcBef>
                <a:spcPts val="0"/>
              </a:spcBef>
              <a:spcAft>
                <a:spcPts val="0"/>
              </a:spcAft>
              <a:buClr>
                <a:srgbClr val="000000"/>
              </a:buClr>
              <a:buSzPts val="2900"/>
              <a:buFontTx/>
              <a:buChar char="-"/>
            </a:pPr>
            <a:endParaRPr lang="en-US" sz="2400" dirty="0">
              <a:latin typeface="Helvetica Neue"/>
              <a:ea typeface="Helvetica Neue"/>
              <a:cs typeface="Helvetica Neue"/>
              <a:sym typeface="Helvetica Neue"/>
            </a:endParaRPr>
          </a:p>
          <a:p>
            <a:pPr marL="457200" marR="0" lvl="0" indent="-457200" algn="ctr" rtl="0">
              <a:lnSpc>
                <a:spcPct val="100000"/>
              </a:lnSpc>
              <a:spcBef>
                <a:spcPts val="0"/>
              </a:spcBef>
              <a:spcAft>
                <a:spcPts val="0"/>
              </a:spcAft>
              <a:buClr>
                <a:srgbClr val="000000"/>
              </a:buClr>
              <a:buSzPts val="2900"/>
              <a:buFontTx/>
              <a:buChar char="-"/>
            </a:pPr>
            <a:r>
              <a:rPr lang="en-US" sz="2400" dirty="0">
                <a:latin typeface="Helvetica Neue"/>
                <a:ea typeface="Helvetica Neue"/>
                <a:cs typeface="Helvetica Neue"/>
                <a:sym typeface="Helvetica Neue"/>
              </a:rPr>
              <a:t>identify the main topic and relevant details in a text.</a:t>
            </a:r>
          </a:p>
          <a:p>
            <a:pPr marL="457200" marR="0" lvl="0" indent="-457200" algn="ctr" rtl="0">
              <a:lnSpc>
                <a:spcPct val="100000"/>
              </a:lnSpc>
              <a:spcBef>
                <a:spcPts val="0"/>
              </a:spcBef>
              <a:spcAft>
                <a:spcPts val="0"/>
              </a:spcAft>
              <a:buClr>
                <a:srgbClr val="000000"/>
              </a:buClr>
              <a:buSzPts val="2900"/>
              <a:buFontTx/>
              <a:buChar char="-"/>
            </a:pPr>
            <a:endParaRPr lang="en-US" sz="2400" dirty="0">
              <a:latin typeface="Helvetica Neue"/>
              <a:ea typeface="Helvetica Neue"/>
              <a:cs typeface="Helvetica Neue"/>
              <a:sym typeface="Helvetica Neue"/>
            </a:endParaRPr>
          </a:p>
          <a:p>
            <a:pPr marL="457200" marR="0" lvl="0" indent="-457200" algn="ctr" rtl="0">
              <a:lnSpc>
                <a:spcPct val="100000"/>
              </a:lnSpc>
              <a:spcBef>
                <a:spcPts val="0"/>
              </a:spcBef>
              <a:spcAft>
                <a:spcPts val="0"/>
              </a:spcAft>
              <a:buClr>
                <a:srgbClr val="000000"/>
              </a:buClr>
              <a:buSzPts val="2900"/>
              <a:buFontTx/>
              <a:buChar char="-"/>
            </a:pPr>
            <a:r>
              <a:rPr lang="en-US" sz="2400" dirty="0">
                <a:latin typeface="Helvetica Neue"/>
                <a:ea typeface="Helvetica Neue"/>
                <a:cs typeface="Helvetica Neue"/>
                <a:sym typeface="Helvetica Neue"/>
              </a:rPr>
              <a:t>identify an author’s opinion about a text.</a:t>
            </a:r>
          </a:p>
          <a:p>
            <a:pPr marL="457200" marR="0" lvl="0" indent="-457200" algn="ctr" rtl="0">
              <a:lnSpc>
                <a:spcPct val="100000"/>
              </a:lnSpc>
              <a:spcBef>
                <a:spcPts val="0"/>
              </a:spcBef>
              <a:spcAft>
                <a:spcPts val="0"/>
              </a:spcAft>
              <a:buClr>
                <a:srgbClr val="000000"/>
              </a:buClr>
              <a:buSzPts val="2900"/>
              <a:buFontTx/>
              <a:buChar char="-"/>
            </a:pPr>
            <a:endParaRPr sz="2900" dirty="0">
              <a:latin typeface="Helvetica Neue"/>
              <a:ea typeface="Helvetica Neue"/>
              <a:cs typeface="Helvetica Neue"/>
              <a:sym typeface="Helvetica Neue"/>
            </a:endParaRPr>
          </a:p>
        </p:txBody>
      </p:sp>
      <p:pic>
        <p:nvPicPr>
          <p:cNvPr id="3" name="Graphic 2" descr="Storytelling with solid fill">
            <a:extLst>
              <a:ext uri="{FF2B5EF4-FFF2-40B4-BE49-F238E27FC236}">
                <a16:creationId xmlns:a16="http://schemas.microsoft.com/office/drawing/2014/main" id="{BD887D82-D07D-4007-A9CC-44E6AEE24FC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58000" y="2234993"/>
            <a:ext cx="1927800" cy="1927800"/>
          </a:xfrm>
          <a:prstGeom prst="rect">
            <a:avLst/>
          </a:prstGeom>
        </p:spPr>
      </p:pic>
      <p:pic>
        <p:nvPicPr>
          <p:cNvPr id="4" name="Graphic 3" descr="Storytelling with solid fill">
            <a:extLst>
              <a:ext uri="{FF2B5EF4-FFF2-40B4-BE49-F238E27FC236}">
                <a16:creationId xmlns:a16="http://schemas.microsoft.com/office/drawing/2014/main" id="{F4760DA0-75DF-6E73-71F1-79E1A8185FE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2100" y="2234993"/>
            <a:ext cx="1927800" cy="1927800"/>
          </a:xfrm>
          <a:prstGeom prst="rect">
            <a:avLst/>
          </a:prstGeom>
        </p:spPr>
      </p:pic>
    </p:spTree>
    <p:extLst>
      <p:ext uri="{BB962C8B-B14F-4D97-AF65-F5344CB8AC3E}">
        <p14:creationId xmlns:p14="http://schemas.microsoft.com/office/powerpoint/2010/main" val="2514235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g146a9b1236d_0_0" descr="Picture 2"/>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63" name="Google Shape;163;g146a9b1236d_0_0"/>
          <p:cNvSpPr txBox="1"/>
          <p:nvPr/>
        </p:nvSpPr>
        <p:spPr>
          <a:xfrm>
            <a:off x="0" y="1244196"/>
            <a:ext cx="9052500" cy="5613804"/>
          </a:xfrm>
          <a:prstGeom prst="rect">
            <a:avLst/>
          </a:prstGeom>
          <a:noFill/>
          <a:ln>
            <a:noFill/>
          </a:ln>
        </p:spPr>
        <p:txBody>
          <a:bodyPr spcFirstLastPara="1" wrap="square" lIns="45700" tIns="45700" rIns="45700" bIns="45700" anchor="t" anchorCtr="0">
            <a:spAutoFit/>
          </a:bodyPr>
          <a:lstStyle/>
          <a:p>
            <a:pPr marL="0" lvl="0" indent="0" algn="ctr" rtl="0">
              <a:lnSpc>
                <a:spcPct val="115000"/>
              </a:lnSpc>
              <a:spcBef>
                <a:spcPts val="0"/>
              </a:spcBef>
              <a:spcAft>
                <a:spcPts val="0"/>
              </a:spcAft>
              <a:buClr>
                <a:schemeClr val="dk1"/>
              </a:buClr>
              <a:buSzPts val="1100"/>
              <a:buFont typeface="Arial"/>
              <a:buNone/>
            </a:pPr>
            <a:r>
              <a:rPr lang="en-US" sz="2400" b="1" dirty="0">
                <a:solidFill>
                  <a:srgbClr val="222222"/>
                </a:solidFill>
                <a:highlight>
                  <a:srgbClr val="FFFFFF"/>
                </a:highlight>
                <a:latin typeface="Helvetica Neue"/>
                <a:ea typeface="Helvetica Neue"/>
                <a:cs typeface="Helvetica Neue"/>
                <a:sym typeface="Helvetica Neue"/>
              </a:rPr>
              <a:t>Phonics First Program</a:t>
            </a:r>
            <a:endParaRPr lang="en-US" sz="2400" dirty="0">
              <a:solidFill>
                <a:srgbClr val="222222"/>
              </a:solidFill>
              <a:highlight>
                <a:srgbClr val="FFFFFF"/>
              </a:highlight>
              <a:latin typeface="Helvetica Neue"/>
              <a:ea typeface="Helvetica Neue"/>
              <a:cs typeface="Helvetica Neue"/>
              <a:sym typeface="Helvetica Neue"/>
            </a:endParaRPr>
          </a:p>
          <a:p>
            <a:pPr marL="0" lvl="0" indent="0" algn="ctr" rtl="0">
              <a:lnSpc>
                <a:spcPct val="115000"/>
              </a:lnSpc>
              <a:spcBef>
                <a:spcPts val="0"/>
              </a:spcBef>
              <a:spcAft>
                <a:spcPts val="0"/>
              </a:spcAft>
              <a:buClr>
                <a:schemeClr val="dk1"/>
              </a:buClr>
              <a:buSzPts val="1100"/>
              <a:buFont typeface="Arial"/>
              <a:buNone/>
            </a:pPr>
            <a:r>
              <a:rPr lang="en-US" sz="2400" dirty="0">
                <a:solidFill>
                  <a:srgbClr val="222222"/>
                </a:solidFill>
                <a:highlight>
                  <a:srgbClr val="FFFFFF"/>
                </a:highlight>
                <a:latin typeface="Helvetica Neue"/>
                <a:ea typeface="Helvetica Neue"/>
                <a:cs typeface="Helvetica Neue"/>
                <a:sym typeface="Helvetica Neue"/>
              </a:rPr>
              <a:t>This is a multisensory, systematic, structured, sequential, phonics-based, direct instruction that teaches students how to decode (read) and encode (spell).</a:t>
            </a:r>
          </a:p>
          <a:p>
            <a:pPr marL="0" lvl="0" indent="0" algn="ctr" rtl="0">
              <a:lnSpc>
                <a:spcPct val="115000"/>
              </a:lnSpc>
              <a:spcBef>
                <a:spcPts val="0"/>
              </a:spcBef>
              <a:spcAft>
                <a:spcPts val="0"/>
              </a:spcAft>
              <a:buClr>
                <a:schemeClr val="dk1"/>
              </a:buClr>
              <a:buSzPts val="1100"/>
              <a:buFont typeface="Arial"/>
              <a:buNone/>
            </a:pPr>
            <a:endParaRPr lang="en-US" sz="2400" dirty="0">
              <a:solidFill>
                <a:srgbClr val="222222"/>
              </a:solidFill>
              <a:highlight>
                <a:srgbClr val="FFFFFF"/>
              </a:highlight>
              <a:latin typeface="Helvetica Neue"/>
              <a:ea typeface="Helvetica Neue"/>
              <a:cs typeface="Helvetica Neue"/>
              <a:sym typeface="Helvetica Neue"/>
            </a:endParaRPr>
          </a:p>
          <a:p>
            <a:pPr marL="0" lvl="0" indent="0" algn="ctr" rtl="0">
              <a:lnSpc>
                <a:spcPct val="115000"/>
              </a:lnSpc>
              <a:spcBef>
                <a:spcPts val="0"/>
              </a:spcBef>
              <a:spcAft>
                <a:spcPts val="0"/>
              </a:spcAft>
              <a:buClr>
                <a:schemeClr val="dk1"/>
              </a:buClr>
              <a:buSzPts val="1100"/>
              <a:buFont typeface="Arial"/>
              <a:buNone/>
            </a:pPr>
            <a:r>
              <a:rPr lang="en-US" sz="2400" dirty="0">
                <a:solidFill>
                  <a:srgbClr val="222222"/>
                </a:solidFill>
                <a:highlight>
                  <a:srgbClr val="FFFFFF"/>
                </a:highlight>
                <a:latin typeface="Helvetica Neue"/>
                <a:ea typeface="Helvetica Neue"/>
                <a:cs typeface="Helvetica Neue"/>
                <a:sym typeface="Helvetica Neue"/>
              </a:rPr>
              <a:t>Weekly lessons will teach students various spelling patterns throughout the year.  Students will participate in daily activities to reinforce the weekly phonics skill.</a:t>
            </a:r>
          </a:p>
          <a:p>
            <a:pPr marL="0" lvl="0" indent="0" algn="ctr" rtl="0">
              <a:lnSpc>
                <a:spcPct val="115000"/>
              </a:lnSpc>
              <a:spcBef>
                <a:spcPts val="0"/>
              </a:spcBef>
              <a:spcAft>
                <a:spcPts val="0"/>
              </a:spcAft>
              <a:buClr>
                <a:schemeClr val="dk1"/>
              </a:buClr>
              <a:buSzPts val="1100"/>
              <a:buFont typeface="Arial"/>
              <a:buNone/>
            </a:pPr>
            <a:endParaRPr lang="en-US" sz="2400" dirty="0">
              <a:solidFill>
                <a:srgbClr val="222222"/>
              </a:solidFill>
              <a:highlight>
                <a:srgbClr val="FFFFFF"/>
              </a:highlight>
              <a:latin typeface="Helvetica Neue"/>
              <a:ea typeface="Helvetica Neue"/>
              <a:cs typeface="Helvetica Neue"/>
              <a:sym typeface="Helvetica Neue"/>
            </a:endParaRPr>
          </a:p>
          <a:p>
            <a:pPr marL="0" lvl="0" indent="0" algn="ctr" rtl="0">
              <a:lnSpc>
                <a:spcPct val="115000"/>
              </a:lnSpc>
              <a:spcBef>
                <a:spcPts val="0"/>
              </a:spcBef>
              <a:spcAft>
                <a:spcPts val="0"/>
              </a:spcAft>
              <a:buClr>
                <a:schemeClr val="dk1"/>
              </a:buClr>
              <a:buSzPts val="1100"/>
              <a:buFont typeface="Arial"/>
              <a:buNone/>
            </a:pPr>
            <a:r>
              <a:rPr lang="en-US" sz="2400" dirty="0">
                <a:solidFill>
                  <a:srgbClr val="222222"/>
                </a:solidFill>
                <a:highlight>
                  <a:srgbClr val="FFFFFF"/>
                </a:highlight>
                <a:latin typeface="Helvetica Neue"/>
                <a:ea typeface="Helvetica Neue"/>
                <a:cs typeface="Helvetica Neue"/>
                <a:sym typeface="Helvetica Neue"/>
              </a:rPr>
              <a:t>Students will be given a spelling test each Friday to check for understanding of the weekly phonics skill.  Students will also be given a sentence to dictate (write).  These assessments will be placed in your child’s portfolio. </a:t>
            </a:r>
            <a:endParaRPr sz="4200" dirty="0">
              <a:latin typeface="Helvetica Neue"/>
              <a:ea typeface="Helvetica Neue"/>
              <a:cs typeface="Helvetica Neue"/>
              <a:sym typeface="Helvetica Neue"/>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g146a9b1236d_0_0" descr="Picture 2"/>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63" name="Google Shape;163;g146a9b1236d_0_0"/>
          <p:cNvSpPr txBox="1"/>
          <p:nvPr/>
        </p:nvSpPr>
        <p:spPr>
          <a:xfrm>
            <a:off x="45725" y="1291577"/>
            <a:ext cx="9052500" cy="5170606"/>
          </a:xfrm>
          <a:prstGeom prst="rect">
            <a:avLst/>
          </a:prstGeom>
          <a:noFill/>
          <a:ln>
            <a:noFill/>
          </a:ln>
        </p:spPr>
        <p:txBody>
          <a:bodyPr spcFirstLastPara="1" wrap="square" lIns="45700" tIns="45700" rIns="45700" bIns="45700" anchor="t" anchorCtr="0">
            <a:spAutoFit/>
          </a:bodyPr>
          <a:lstStyle/>
          <a:p>
            <a:pPr marL="0" lvl="0" indent="0" algn="ctr" rtl="0">
              <a:lnSpc>
                <a:spcPct val="115000"/>
              </a:lnSpc>
              <a:spcBef>
                <a:spcPts val="0"/>
              </a:spcBef>
              <a:spcAft>
                <a:spcPts val="0"/>
              </a:spcAft>
              <a:buClr>
                <a:schemeClr val="dk1"/>
              </a:buClr>
              <a:buSzPts val="1100"/>
              <a:buFont typeface="Arial"/>
              <a:buNone/>
            </a:pPr>
            <a:r>
              <a:rPr lang="en-US" sz="2400" b="1" dirty="0">
                <a:solidFill>
                  <a:srgbClr val="222222"/>
                </a:solidFill>
                <a:highlight>
                  <a:srgbClr val="FFFFFF"/>
                </a:highlight>
                <a:latin typeface="Helvetica Neue"/>
                <a:ea typeface="Helvetica Neue"/>
                <a:cs typeface="Helvetica Neue"/>
                <a:sym typeface="Helvetica Neue"/>
              </a:rPr>
              <a:t>High Frequency Words</a:t>
            </a:r>
            <a:endParaRPr sz="2400" b="1" dirty="0">
              <a:solidFill>
                <a:srgbClr val="222222"/>
              </a:solidFill>
              <a:highlight>
                <a:srgbClr val="FFFFFF"/>
              </a:highlight>
              <a:latin typeface="Helvetica Neue"/>
              <a:ea typeface="Helvetica Neue"/>
              <a:cs typeface="Helvetica Neue"/>
              <a:sym typeface="Helvetica Neue"/>
            </a:endParaRPr>
          </a:p>
          <a:p>
            <a:pPr marL="0" lvl="0" indent="0" algn="ctr" rtl="0">
              <a:lnSpc>
                <a:spcPct val="115000"/>
              </a:lnSpc>
              <a:spcBef>
                <a:spcPts val="0"/>
              </a:spcBef>
              <a:spcAft>
                <a:spcPts val="0"/>
              </a:spcAft>
              <a:buClr>
                <a:schemeClr val="dk1"/>
              </a:buClr>
              <a:buSzPts val="1100"/>
              <a:buFont typeface="Arial"/>
              <a:buNone/>
            </a:pPr>
            <a:r>
              <a:rPr lang="en-US" sz="2400" dirty="0">
                <a:solidFill>
                  <a:srgbClr val="222222"/>
                </a:solidFill>
                <a:highlight>
                  <a:srgbClr val="FFFFFF"/>
                </a:highlight>
                <a:latin typeface="Helvetica Neue"/>
                <a:ea typeface="Helvetica Neue"/>
                <a:cs typeface="Helvetica Neue"/>
                <a:sym typeface="Helvetica Neue"/>
              </a:rPr>
              <a:t>Red words are typically non-phonetic sight words that require memorization because they cannot be sounded out using phonetic rules. Students will be working on reading and spelling the red words.</a:t>
            </a:r>
            <a:endParaRPr sz="2400" dirty="0">
              <a:solidFill>
                <a:srgbClr val="222222"/>
              </a:solidFill>
              <a:highlight>
                <a:srgbClr val="FFFFFF"/>
              </a:highlight>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dk1"/>
              </a:buClr>
              <a:buSzPts val="1100"/>
              <a:buFont typeface="Arial"/>
              <a:buNone/>
            </a:pPr>
            <a:endParaRPr sz="2400" dirty="0">
              <a:solidFill>
                <a:schemeClr val="dk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dk1"/>
              </a:buClr>
              <a:buSzPts val="1100"/>
              <a:buFont typeface="Arial"/>
              <a:buNone/>
            </a:pPr>
            <a:r>
              <a:rPr lang="en-US" sz="2400" dirty="0">
                <a:solidFill>
                  <a:srgbClr val="222222"/>
                </a:solidFill>
                <a:highlight>
                  <a:srgbClr val="FFFFFF"/>
                </a:highlight>
                <a:latin typeface="Helvetica Neue"/>
                <a:ea typeface="Helvetica Neue"/>
                <a:cs typeface="Helvetica Neue"/>
                <a:sym typeface="Helvetica Neue"/>
              </a:rPr>
              <a:t>Sight words provide an excellent base for reading at an early age. These words can be found frequently in a text. Sight words are typically words that students can recognize immediately and can read without having to decode (sound them out).</a:t>
            </a:r>
            <a:endParaRPr sz="2400" dirty="0">
              <a:solidFill>
                <a:srgbClr val="222222"/>
              </a:solidFill>
              <a:highlight>
                <a:srgbClr val="FFFFFF"/>
              </a:highlight>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dk1"/>
              </a:buClr>
              <a:buSzPts val="1100"/>
              <a:buFont typeface="Arial"/>
              <a:buNone/>
            </a:pPr>
            <a:endParaRPr sz="2400" dirty="0">
              <a:solidFill>
                <a:schemeClr val="dk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900"/>
              <a:buFont typeface="Helvetica Neue"/>
              <a:buNone/>
            </a:pPr>
            <a:r>
              <a:rPr lang="en-US" sz="2400" dirty="0">
                <a:solidFill>
                  <a:srgbClr val="222222"/>
                </a:solidFill>
                <a:highlight>
                  <a:srgbClr val="FFFFFF"/>
                </a:highlight>
                <a:latin typeface="Helvetica Neue"/>
                <a:ea typeface="Helvetica Neue"/>
                <a:cs typeface="Helvetica Neue"/>
                <a:sym typeface="Helvetica Neue"/>
              </a:rPr>
              <a:t>We will be using the red word and high frequency word first grade list this year. </a:t>
            </a:r>
            <a:endParaRPr sz="4200" dirty="0">
              <a:latin typeface="Helvetica Neue"/>
              <a:ea typeface="Helvetica Neue"/>
              <a:cs typeface="Helvetica Neue"/>
              <a:sym typeface="Helvetica Neue"/>
            </a:endParaRPr>
          </a:p>
        </p:txBody>
      </p:sp>
    </p:spTree>
    <p:extLst>
      <p:ext uri="{BB962C8B-B14F-4D97-AF65-F5344CB8AC3E}">
        <p14:creationId xmlns:p14="http://schemas.microsoft.com/office/powerpoint/2010/main" val="2661907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12" descr="Picture 2"/>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57" name="Google Shape;157;p12"/>
          <p:cNvSpPr txBox="1"/>
          <p:nvPr/>
        </p:nvSpPr>
        <p:spPr>
          <a:xfrm>
            <a:off x="0" y="1473200"/>
            <a:ext cx="9052500" cy="497055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2900"/>
              <a:buFont typeface="Helvetica Neue"/>
              <a:buNone/>
            </a:pPr>
            <a:r>
              <a:rPr lang="en-US" sz="2400" b="1" dirty="0">
                <a:latin typeface="Helvetica Neue"/>
                <a:ea typeface="Helvetica Neue"/>
                <a:cs typeface="Helvetica Neue"/>
                <a:sym typeface="Helvetica Neue"/>
              </a:rPr>
              <a:t>Writing</a:t>
            </a:r>
          </a:p>
          <a:p>
            <a:pPr marL="0" marR="0" lvl="0" indent="0" algn="ctr" rtl="0">
              <a:lnSpc>
                <a:spcPct val="100000"/>
              </a:lnSpc>
              <a:spcBef>
                <a:spcPts val="0"/>
              </a:spcBef>
              <a:spcAft>
                <a:spcPts val="0"/>
              </a:spcAft>
              <a:buClr>
                <a:srgbClr val="000000"/>
              </a:buClr>
              <a:buSzPts val="2900"/>
              <a:buFont typeface="Helvetica Neue"/>
              <a:buNone/>
            </a:pPr>
            <a:r>
              <a:rPr lang="en-US" sz="2400" dirty="0">
                <a:latin typeface="Helvetica Neue"/>
                <a:ea typeface="Helvetica Neue"/>
                <a:cs typeface="Helvetica Neue"/>
                <a:sym typeface="Helvetica Neue"/>
              </a:rPr>
              <a:t>Students will…</a:t>
            </a:r>
          </a:p>
          <a:p>
            <a:pPr marL="457200" marR="0" lvl="0" indent="-457200" algn="ctr" rtl="0">
              <a:lnSpc>
                <a:spcPct val="100000"/>
              </a:lnSpc>
              <a:spcBef>
                <a:spcPts val="0"/>
              </a:spcBef>
              <a:spcAft>
                <a:spcPts val="0"/>
              </a:spcAft>
              <a:buClr>
                <a:srgbClr val="000000"/>
              </a:buClr>
              <a:buSzPts val="2900"/>
              <a:buFontTx/>
              <a:buChar char="-"/>
            </a:pPr>
            <a:r>
              <a:rPr lang="en-US" sz="2400" dirty="0">
                <a:latin typeface="Helvetica Neue"/>
                <a:ea typeface="Helvetica Neue"/>
                <a:cs typeface="Helvetica Neue"/>
                <a:sym typeface="Helvetica Neue"/>
              </a:rPr>
              <a:t>write narratives to retell two or more sequenced events.</a:t>
            </a:r>
          </a:p>
          <a:p>
            <a:pPr marL="457200" marR="0" lvl="0" indent="-457200" algn="ctr" rtl="0">
              <a:lnSpc>
                <a:spcPct val="100000"/>
              </a:lnSpc>
              <a:spcBef>
                <a:spcPts val="0"/>
              </a:spcBef>
              <a:spcAft>
                <a:spcPts val="0"/>
              </a:spcAft>
              <a:buClr>
                <a:srgbClr val="000000"/>
              </a:buClr>
              <a:buSzPts val="2900"/>
              <a:buFontTx/>
              <a:buChar char="-"/>
            </a:pPr>
            <a:endParaRPr lang="en-US" sz="2400" dirty="0">
              <a:latin typeface="Helvetica Neue"/>
              <a:ea typeface="Helvetica Neue"/>
              <a:cs typeface="Helvetica Neue"/>
              <a:sym typeface="Helvetica Neue"/>
            </a:endParaRPr>
          </a:p>
          <a:p>
            <a:pPr marL="457200" marR="0" lvl="0" indent="-457200" algn="ctr" rtl="0">
              <a:lnSpc>
                <a:spcPct val="100000"/>
              </a:lnSpc>
              <a:spcBef>
                <a:spcPts val="0"/>
              </a:spcBef>
              <a:spcAft>
                <a:spcPts val="0"/>
              </a:spcAft>
              <a:buClr>
                <a:srgbClr val="000000"/>
              </a:buClr>
              <a:buSzPts val="2900"/>
              <a:buFontTx/>
              <a:buChar char="-"/>
            </a:pPr>
            <a:r>
              <a:rPr lang="en-US" sz="2400" dirty="0">
                <a:latin typeface="Helvetica Neue"/>
                <a:ea typeface="Helvetica Neue"/>
                <a:cs typeface="Helvetica Neue"/>
                <a:sym typeface="Helvetica Neue"/>
              </a:rPr>
              <a:t>write opinions about a topic with at least one </a:t>
            </a:r>
          </a:p>
          <a:p>
            <a:pPr marR="0" lvl="0" algn="ctr" rtl="0">
              <a:lnSpc>
                <a:spcPct val="100000"/>
              </a:lnSpc>
              <a:spcBef>
                <a:spcPts val="0"/>
              </a:spcBef>
              <a:spcAft>
                <a:spcPts val="0"/>
              </a:spcAft>
              <a:buClr>
                <a:srgbClr val="000000"/>
              </a:buClr>
              <a:buSzPts val="2900"/>
            </a:pPr>
            <a:r>
              <a:rPr lang="en-US" sz="2400" dirty="0">
                <a:latin typeface="Helvetica Neue"/>
                <a:ea typeface="Helvetica Neue"/>
                <a:cs typeface="Helvetica Neue"/>
                <a:sym typeface="Helvetica Neue"/>
              </a:rPr>
              <a:t>supporting detail and a sense of closure.</a:t>
            </a:r>
          </a:p>
          <a:p>
            <a:pPr marL="457200" marR="0" lvl="0" indent="-457200" algn="ctr" rtl="0">
              <a:lnSpc>
                <a:spcPct val="100000"/>
              </a:lnSpc>
              <a:spcBef>
                <a:spcPts val="0"/>
              </a:spcBef>
              <a:spcAft>
                <a:spcPts val="0"/>
              </a:spcAft>
              <a:buClr>
                <a:srgbClr val="000000"/>
              </a:buClr>
              <a:buSzPts val="2900"/>
              <a:buFontTx/>
              <a:buChar char="-"/>
            </a:pPr>
            <a:endParaRPr lang="en-US" sz="2400" dirty="0">
              <a:latin typeface="Helvetica Neue"/>
              <a:ea typeface="Helvetica Neue"/>
              <a:cs typeface="Helvetica Neue"/>
              <a:sym typeface="Helvetica Neue"/>
            </a:endParaRPr>
          </a:p>
          <a:p>
            <a:pPr marL="457200" marR="0" lvl="0" indent="-457200" algn="ctr" rtl="0">
              <a:lnSpc>
                <a:spcPct val="100000"/>
              </a:lnSpc>
              <a:spcBef>
                <a:spcPts val="0"/>
              </a:spcBef>
              <a:spcAft>
                <a:spcPts val="0"/>
              </a:spcAft>
              <a:buClr>
                <a:srgbClr val="000000"/>
              </a:buClr>
              <a:buSzPts val="2900"/>
              <a:buFontTx/>
              <a:buChar char="-"/>
            </a:pPr>
            <a:r>
              <a:rPr lang="en-US" sz="2400" dirty="0">
                <a:latin typeface="Helvetica Neue"/>
                <a:ea typeface="Helvetica Neue"/>
                <a:cs typeface="Helvetica Neue"/>
                <a:sym typeface="Helvetica Neue"/>
              </a:rPr>
              <a:t>write expository texts about a topic, using a source, providing facts and a sense of closure.</a:t>
            </a:r>
          </a:p>
          <a:p>
            <a:pPr marL="457200" marR="0" lvl="0" indent="-457200" algn="ctr" rtl="0">
              <a:lnSpc>
                <a:spcPct val="100000"/>
              </a:lnSpc>
              <a:spcBef>
                <a:spcPts val="0"/>
              </a:spcBef>
              <a:spcAft>
                <a:spcPts val="0"/>
              </a:spcAft>
              <a:buClr>
                <a:srgbClr val="000000"/>
              </a:buClr>
              <a:buSzPts val="2900"/>
              <a:buFontTx/>
              <a:buChar char="-"/>
            </a:pPr>
            <a:endParaRPr lang="en-US" sz="2400" dirty="0">
              <a:latin typeface="Helvetica Neue"/>
              <a:ea typeface="Helvetica Neue"/>
              <a:cs typeface="Helvetica Neue"/>
              <a:sym typeface="Helvetica Neue"/>
            </a:endParaRPr>
          </a:p>
          <a:p>
            <a:pPr marL="457200" marR="0" lvl="0" indent="-457200" algn="ctr" rtl="0">
              <a:lnSpc>
                <a:spcPct val="100000"/>
              </a:lnSpc>
              <a:spcBef>
                <a:spcPts val="0"/>
              </a:spcBef>
              <a:spcAft>
                <a:spcPts val="0"/>
              </a:spcAft>
              <a:buClr>
                <a:srgbClr val="000000"/>
              </a:buClr>
              <a:buSzPts val="2900"/>
              <a:buFontTx/>
              <a:buChar char="-"/>
            </a:pPr>
            <a:r>
              <a:rPr lang="en-US" sz="2400" dirty="0">
                <a:latin typeface="Helvetica Neue"/>
                <a:ea typeface="Helvetica Neue"/>
                <a:cs typeface="Helvetica Neue"/>
                <a:sym typeface="Helvetica Neue"/>
              </a:rPr>
              <a:t>follow the rules of grammar, capitalization, punctuation, and spelling.</a:t>
            </a:r>
          </a:p>
          <a:p>
            <a:pPr marL="457200" marR="0" lvl="0" indent="-457200" algn="ctr" rtl="0">
              <a:lnSpc>
                <a:spcPct val="100000"/>
              </a:lnSpc>
              <a:spcBef>
                <a:spcPts val="0"/>
              </a:spcBef>
              <a:spcAft>
                <a:spcPts val="0"/>
              </a:spcAft>
              <a:buClr>
                <a:srgbClr val="000000"/>
              </a:buClr>
              <a:buSzPts val="2900"/>
              <a:buFontTx/>
              <a:buChar char="-"/>
            </a:pPr>
            <a:endParaRPr sz="2900" dirty="0">
              <a:latin typeface="Helvetica Neue"/>
              <a:ea typeface="Helvetica Neue"/>
              <a:cs typeface="Helvetica Neue"/>
              <a:sym typeface="Helvetica Neue"/>
            </a:endParaRPr>
          </a:p>
        </p:txBody>
      </p:sp>
      <p:pic>
        <p:nvPicPr>
          <p:cNvPr id="3" name="Graphic 2" descr="Pencil outline">
            <a:extLst>
              <a:ext uri="{FF2B5EF4-FFF2-40B4-BE49-F238E27FC236}">
                <a16:creationId xmlns:a16="http://schemas.microsoft.com/office/drawing/2014/main" id="{1501575E-E62F-BCF4-6E65-72BBFB8F9EE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32700" y="2658025"/>
            <a:ext cx="1465550" cy="1465550"/>
          </a:xfrm>
          <a:prstGeom prst="rect">
            <a:avLst/>
          </a:prstGeom>
        </p:spPr>
      </p:pic>
    </p:spTree>
    <p:extLst>
      <p:ext uri="{BB962C8B-B14F-4D97-AF65-F5344CB8AC3E}">
        <p14:creationId xmlns:p14="http://schemas.microsoft.com/office/powerpoint/2010/main" val="636425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3" descr="Picture 2"/>
          <p:cNvPicPr preferRelativeResize="0"/>
          <p:nvPr/>
        </p:nvPicPr>
        <p:blipFill rotWithShape="1">
          <a:blip r:embed="rId3">
            <a:alphaModFix/>
          </a:blip>
          <a:srcRect/>
          <a:stretch/>
        </p:blipFill>
        <p:spPr>
          <a:xfrm>
            <a:off x="-80010" y="0"/>
            <a:ext cx="9132570" cy="6858000"/>
          </a:xfrm>
          <a:prstGeom prst="rect">
            <a:avLst/>
          </a:prstGeom>
          <a:noFill/>
          <a:ln>
            <a:noFill/>
          </a:ln>
        </p:spPr>
      </p:pic>
      <p:sp>
        <p:nvSpPr>
          <p:cNvPr id="3" name="TextBox 2">
            <a:extLst>
              <a:ext uri="{FF2B5EF4-FFF2-40B4-BE49-F238E27FC236}">
                <a16:creationId xmlns:a16="http://schemas.microsoft.com/office/drawing/2014/main" id="{7EB876B1-E3D1-E8AD-2A3C-4DC307FD42DB}"/>
              </a:ext>
            </a:extLst>
          </p:cNvPr>
          <p:cNvSpPr txBox="1"/>
          <p:nvPr/>
        </p:nvSpPr>
        <p:spPr>
          <a:xfrm>
            <a:off x="91440" y="1371600"/>
            <a:ext cx="8743950" cy="3970318"/>
          </a:xfrm>
          <a:prstGeom prst="rect">
            <a:avLst/>
          </a:prstGeom>
          <a:noFill/>
        </p:spPr>
        <p:txBody>
          <a:bodyPr wrap="square" rtlCol="0">
            <a:spAutoFit/>
          </a:bodyPr>
          <a:lstStyle/>
          <a:p>
            <a:r>
              <a:rPr lang="en-US" sz="2800" dirty="0">
                <a:solidFill>
                  <a:srgbClr val="000000"/>
                </a:solidFill>
                <a:effectLst/>
                <a:latin typeface="Chalkboard" panose="03050602040202020205" pitchFamily="66" charset="77"/>
              </a:rPr>
              <a:t>Hello! My Name is Gretchen Martinez and I am </a:t>
            </a:r>
          </a:p>
          <a:p>
            <a:r>
              <a:rPr lang="en-US" sz="2800" dirty="0">
                <a:solidFill>
                  <a:srgbClr val="000000"/>
                </a:solidFill>
                <a:effectLst/>
                <a:latin typeface="Chalkboard" panose="03050602040202020205" pitchFamily="66" charset="77"/>
              </a:rPr>
              <a:t>thrilled to be your child’s first grade teacher!  This will be my 25</a:t>
            </a:r>
            <a:r>
              <a:rPr lang="en-US" sz="2800" baseline="30000" dirty="0">
                <a:latin typeface="Chalkboard" panose="03050602040202020205" pitchFamily="66" charset="77"/>
              </a:rPr>
              <a:t>th</a:t>
            </a:r>
            <a:r>
              <a:rPr lang="en-US" sz="2800" dirty="0">
                <a:solidFill>
                  <a:srgbClr val="000000"/>
                </a:solidFill>
                <a:effectLst/>
                <a:latin typeface="Chalkboard" panose="03050602040202020205" pitchFamily="66" charset="77"/>
              </a:rPr>
              <a:t> year teaching and and my 6</a:t>
            </a:r>
            <a:r>
              <a:rPr lang="en-US" sz="2800" baseline="30000" dirty="0">
                <a:solidFill>
                  <a:srgbClr val="000000"/>
                </a:solidFill>
                <a:effectLst/>
                <a:latin typeface="Chalkboard" panose="03050602040202020205" pitchFamily="66" charset="77"/>
              </a:rPr>
              <a:t>th</a:t>
            </a:r>
            <a:r>
              <a:rPr lang="en-US" sz="2800" dirty="0">
                <a:solidFill>
                  <a:srgbClr val="000000"/>
                </a:solidFill>
                <a:effectLst/>
                <a:latin typeface="Chalkboard" panose="03050602040202020205" pitchFamily="66" charset="77"/>
              </a:rPr>
              <a:t> year at MAC, and I absolutely love it here.  I graduated from The University of Toledo with a bachelor’s degree.  I have a passion for learning and teaching.  In my free time, I enjoy relaxing in the pool, reading, and spending time with family, dogs, and friends.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12" descr="Picture 2"/>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57" name="Google Shape;157;p12"/>
          <p:cNvSpPr txBox="1"/>
          <p:nvPr/>
        </p:nvSpPr>
        <p:spPr>
          <a:xfrm>
            <a:off x="0" y="1631521"/>
            <a:ext cx="9052500" cy="497055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2900"/>
              <a:buFont typeface="Helvetica Neue"/>
              <a:buNone/>
            </a:pPr>
            <a:r>
              <a:rPr lang="en-US" sz="2400" b="1" dirty="0">
                <a:latin typeface="Helvetica Neue"/>
                <a:ea typeface="Helvetica Neue"/>
                <a:cs typeface="Helvetica Neue"/>
                <a:sym typeface="Helvetica Neue"/>
              </a:rPr>
              <a:t>Math</a:t>
            </a:r>
          </a:p>
          <a:p>
            <a:pPr marL="0" marR="0" lvl="0" indent="0" algn="ctr" rtl="0">
              <a:lnSpc>
                <a:spcPct val="100000"/>
              </a:lnSpc>
              <a:spcBef>
                <a:spcPts val="0"/>
              </a:spcBef>
              <a:spcAft>
                <a:spcPts val="0"/>
              </a:spcAft>
              <a:buClr>
                <a:srgbClr val="000000"/>
              </a:buClr>
              <a:buSzPts val="2900"/>
              <a:buFont typeface="Helvetica Neue"/>
              <a:buNone/>
            </a:pPr>
            <a:r>
              <a:rPr lang="en-US" sz="2400" dirty="0">
                <a:latin typeface="Helvetica Neue"/>
                <a:ea typeface="Helvetica Neue"/>
                <a:cs typeface="Helvetica Neue"/>
                <a:sym typeface="Helvetica Neue"/>
              </a:rPr>
              <a:t>Students will learn…</a:t>
            </a:r>
          </a:p>
          <a:p>
            <a:pPr marL="457200" marR="0" lvl="0" indent="-457200" algn="ctr" rtl="0">
              <a:lnSpc>
                <a:spcPct val="100000"/>
              </a:lnSpc>
              <a:spcBef>
                <a:spcPts val="0"/>
              </a:spcBef>
              <a:spcAft>
                <a:spcPts val="0"/>
              </a:spcAft>
              <a:buClr>
                <a:srgbClr val="000000"/>
              </a:buClr>
              <a:buSzPts val="2900"/>
              <a:buFontTx/>
              <a:buChar char="-"/>
            </a:pPr>
            <a:r>
              <a:rPr lang="en-US" sz="2400" dirty="0">
                <a:latin typeface="Helvetica Neue"/>
                <a:ea typeface="Helvetica Neue"/>
                <a:cs typeface="Helvetica Neue"/>
                <a:sym typeface="Helvetica Neue"/>
              </a:rPr>
              <a:t>Numbers to 120 (count forward, backward, </a:t>
            </a:r>
          </a:p>
          <a:p>
            <a:pPr marR="0" lvl="0" algn="ctr" rtl="0">
              <a:lnSpc>
                <a:spcPct val="100000"/>
              </a:lnSpc>
              <a:spcBef>
                <a:spcPts val="0"/>
              </a:spcBef>
              <a:spcAft>
                <a:spcPts val="0"/>
              </a:spcAft>
              <a:buClr>
                <a:srgbClr val="000000"/>
              </a:buClr>
              <a:buSzPts val="2900"/>
            </a:pPr>
            <a:r>
              <a:rPr lang="en-US" sz="2400" dirty="0">
                <a:latin typeface="Helvetica Neue"/>
                <a:ea typeface="Helvetica Neue"/>
                <a:cs typeface="Helvetica Neue"/>
                <a:sym typeface="Helvetica Neue"/>
              </a:rPr>
              <a:t>skip count by 2’s, 5’s, 10’s)</a:t>
            </a:r>
          </a:p>
          <a:p>
            <a:pPr marL="457200" marR="0" lvl="0" indent="-457200" algn="ctr" rtl="0">
              <a:lnSpc>
                <a:spcPct val="100000"/>
              </a:lnSpc>
              <a:spcBef>
                <a:spcPts val="0"/>
              </a:spcBef>
              <a:spcAft>
                <a:spcPts val="0"/>
              </a:spcAft>
              <a:buClr>
                <a:srgbClr val="000000"/>
              </a:buClr>
              <a:buSzPts val="2900"/>
              <a:buFontTx/>
              <a:buChar char="-"/>
            </a:pPr>
            <a:r>
              <a:rPr lang="en-US" sz="2400" dirty="0">
                <a:latin typeface="Helvetica Neue"/>
                <a:ea typeface="Helvetica Neue"/>
                <a:cs typeface="Helvetica Neue"/>
                <a:sym typeface="Helvetica Neue"/>
              </a:rPr>
              <a:t>Place Value (tens/ones, greater than/less than)</a:t>
            </a:r>
          </a:p>
          <a:p>
            <a:pPr marL="457200" marR="0" lvl="0" indent="-457200" algn="ctr" rtl="0">
              <a:lnSpc>
                <a:spcPct val="100000"/>
              </a:lnSpc>
              <a:spcBef>
                <a:spcPts val="0"/>
              </a:spcBef>
              <a:spcAft>
                <a:spcPts val="0"/>
              </a:spcAft>
              <a:buClr>
                <a:srgbClr val="000000"/>
              </a:buClr>
              <a:buSzPts val="2900"/>
              <a:buFontTx/>
              <a:buChar char="-"/>
            </a:pPr>
            <a:r>
              <a:rPr lang="en-US" sz="2400" dirty="0">
                <a:latin typeface="Helvetica Neue"/>
                <a:ea typeface="Helvetica Neue"/>
                <a:cs typeface="Helvetica Neue"/>
                <a:sym typeface="Helvetica Neue"/>
              </a:rPr>
              <a:t>Addition &amp; Subtraction (strategies, fluency, fact families, two-digit numbers, regrouping)</a:t>
            </a:r>
          </a:p>
          <a:p>
            <a:pPr marL="457200" marR="0" lvl="0" indent="-457200" algn="ctr" rtl="0">
              <a:lnSpc>
                <a:spcPct val="100000"/>
              </a:lnSpc>
              <a:spcBef>
                <a:spcPts val="0"/>
              </a:spcBef>
              <a:spcAft>
                <a:spcPts val="0"/>
              </a:spcAft>
              <a:buClr>
                <a:srgbClr val="000000"/>
              </a:buClr>
              <a:buSzPts val="2900"/>
              <a:buFontTx/>
              <a:buChar char="-"/>
            </a:pPr>
            <a:r>
              <a:rPr lang="en-US" sz="2400" dirty="0">
                <a:latin typeface="Helvetica Neue"/>
                <a:ea typeface="Helvetica Neue"/>
                <a:cs typeface="Helvetica Neue"/>
                <a:sym typeface="Helvetica Neue"/>
              </a:rPr>
              <a:t>Measurement (length in inches &amp; centimeters)</a:t>
            </a:r>
          </a:p>
          <a:p>
            <a:pPr marL="457200" marR="0" lvl="0" indent="-457200" algn="ctr" rtl="0">
              <a:lnSpc>
                <a:spcPct val="100000"/>
              </a:lnSpc>
              <a:spcBef>
                <a:spcPts val="0"/>
              </a:spcBef>
              <a:spcAft>
                <a:spcPts val="0"/>
              </a:spcAft>
              <a:buClr>
                <a:srgbClr val="000000"/>
              </a:buClr>
              <a:buSzPts val="2900"/>
              <a:buFontTx/>
              <a:buChar char="-"/>
            </a:pPr>
            <a:r>
              <a:rPr lang="en-US" sz="2400" dirty="0">
                <a:latin typeface="Helvetica Neue"/>
                <a:ea typeface="Helvetica Neue"/>
                <a:cs typeface="Helvetica Neue"/>
                <a:sym typeface="Helvetica Neue"/>
              </a:rPr>
              <a:t>Time (hour &amp; half-hour)</a:t>
            </a:r>
          </a:p>
          <a:p>
            <a:pPr marL="457200" marR="0" lvl="0" indent="-457200" algn="ctr" rtl="0">
              <a:lnSpc>
                <a:spcPct val="100000"/>
              </a:lnSpc>
              <a:spcBef>
                <a:spcPts val="0"/>
              </a:spcBef>
              <a:spcAft>
                <a:spcPts val="0"/>
              </a:spcAft>
              <a:buClr>
                <a:srgbClr val="000000"/>
              </a:buClr>
              <a:buSzPts val="2900"/>
              <a:buFontTx/>
              <a:buChar char="-"/>
            </a:pPr>
            <a:r>
              <a:rPr lang="en-US" sz="2400" dirty="0">
                <a:latin typeface="Helvetica Neue"/>
                <a:ea typeface="Helvetica Neue"/>
                <a:cs typeface="Helvetica Neue"/>
                <a:sym typeface="Helvetica Neue"/>
              </a:rPr>
              <a:t>Money</a:t>
            </a:r>
          </a:p>
          <a:p>
            <a:pPr marL="457200" marR="0" lvl="0" indent="-457200" algn="ctr" rtl="0">
              <a:lnSpc>
                <a:spcPct val="100000"/>
              </a:lnSpc>
              <a:spcBef>
                <a:spcPts val="0"/>
              </a:spcBef>
              <a:spcAft>
                <a:spcPts val="0"/>
              </a:spcAft>
              <a:buClr>
                <a:srgbClr val="000000"/>
              </a:buClr>
              <a:buSzPts val="2900"/>
              <a:buFontTx/>
              <a:buChar char="-"/>
            </a:pPr>
            <a:r>
              <a:rPr lang="en-US" sz="2400" dirty="0">
                <a:latin typeface="Helvetica Neue"/>
                <a:ea typeface="Helvetica Neue"/>
                <a:cs typeface="Helvetica Neue"/>
                <a:sym typeface="Helvetica Neue"/>
              </a:rPr>
              <a:t>Geometry (2D &amp; 3D shapes)</a:t>
            </a:r>
          </a:p>
          <a:p>
            <a:pPr marL="457200" marR="0" lvl="0" indent="-457200" algn="ctr" rtl="0">
              <a:lnSpc>
                <a:spcPct val="100000"/>
              </a:lnSpc>
              <a:spcBef>
                <a:spcPts val="0"/>
              </a:spcBef>
              <a:spcAft>
                <a:spcPts val="0"/>
              </a:spcAft>
              <a:buClr>
                <a:srgbClr val="000000"/>
              </a:buClr>
              <a:buSzPts val="2900"/>
              <a:buFontTx/>
              <a:buChar char="-"/>
            </a:pPr>
            <a:r>
              <a:rPr lang="en-US" sz="2400" dirty="0">
                <a:latin typeface="Helvetica Neue"/>
                <a:ea typeface="Helvetica Neue"/>
                <a:cs typeface="Helvetica Neue"/>
                <a:sym typeface="Helvetica Neue"/>
              </a:rPr>
              <a:t>Data Analysis</a:t>
            </a:r>
          </a:p>
          <a:p>
            <a:pPr marL="457200" marR="0" lvl="0" indent="-457200" algn="ctr" rtl="0">
              <a:lnSpc>
                <a:spcPct val="100000"/>
              </a:lnSpc>
              <a:spcBef>
                <a:spcPts val="0"/>
              </a:spcBef>
              <a:spcAft>
                <a:spcPts val="0"/>
              </a:spcAft>
              <a:buClr>
                <a:srgbClr val="000000"/>
              </a:buClr>
              <a:buSzPts val="2900"/>
              <a:buFontTx/>
              <a:buChar char="-"/>
            </a:pPr>
            <a:endParaRPr sz="2900" dirty="0">
              <a:latin typeface="Helvetica Neue"/>
              <a:ea typeface="Helvetica Neue"/>
              <a:cs typeface="Helvetica Neue"/>
              <a:sym typeface="Helvetica Neue"/>
            </a:endParaRPr>
          </a:p>
        </p:txBody>
      </p:sp>
      <p:pic>
        <p:nvPicPr>
          <p:cNvPr id="7" name="Graphic 6" descr="Cylinder outline">
            <a:extLst>
              <a:ext uri="{FF2B5EF4-FFF2-40B4-BE49-F238E27FC236}">
                <a16:creationId xmlns:a16="http://schemas.microsoft.com/office/drawing/2014/main" id="{16803EEE-84EC-7365-5224-BF858CF5E8C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57300" y="4542380"/>
            <a:ext cx="1325850" cy="1325850"/>
          </a:xfrm>
          <a:prstGeom prst="rect">
            <a:avLst/>
          </a:prstGeom>
        </p:spPr>
      </p:pic>
      <p:pic>
        <p:nvPicPr>
          <p:cNvPr id="13" name="Graphic 12" descr="Clock outline">
            <a:extLst>
              <a:ext uri="{FF2B5EF4-FFF2-40B4-BE49-F238E27FC236}">
                <a16:creationId xmlns:a16="http://schemas.microsoft.com/office/drawing/2014/main" id="{06F286E9-B482-9C78-1C20-DF1236233F2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772400" y="2249746"/>
            <a:ext cx="1325850" cy="1325850"/>
          </a:xfrm>
          <a:prstGeom prst="rect">
            <a:avLst/>
          </a:prstGeom>
        </p:spPr>
      </p:pic>
      <p:pic>
        <p:nvPicPr>
          <p:cNvPr id="15" name="Graphic 14" descr="Ruler outline">
            <a:extLst>
              <a:ext uri="{FF2B5EF4-FFF2-40B4-BE49-F238E27FC236}">
                <a16:creationId xmlns:a16="http://schemas.microsoft.com/office/drawing/2014/main" id="{59505A45-BCA1-3C9D-D135-9CD5B4A7ED8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39876" y="4653067"/>
            <a:ext cx="1146824" cy="1146824"/>
          </a:xfrm>
          <a:prstGeom prst="rect">
            <a:avLst/>
          </a:prstGeom>
        </p:spPr>
      </p:pic>
      <p:pic>
        <p:nvPicPr>
          <p:cNvPr id="18" name="Graphic 17" descr="Mathematics outline">
            <a:extLst>
              <a:ext uri="{FF2B5EF4-FFF2-40B4-BE49-F238E27FC236}">
                <a16:creationId xmlns:a16="http://schemas.microsoft.com/office/drawing/2014/main" id="{B4AC4925-AEEF-0C91-1AFE-5CE212B6CE1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1500" y="1998271"/>
            <a:ext cx="1325850" cy="1325850"/>
          </a:xfrm>
          <a:prstGeom prst="rect">
            <a:avLst/>
          </a:prstGeom>
        </p:spPr>
      </p:pic>
    </p:spTree>
    <p:extLst>
      <p:ext uri="{BB962C8B-B14F-4D97-AF65-F5344CB8AC3E}">
        <p14:creationId xmlns:p14="http://schemas.microsoft.com/office/powerpoint/2010/main" val="2570249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12" descr="Picture 2"/>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57" name="Google Shape;157;p12"/>
          <p:cNvSpPr txBox="1"/>
          <p:nvPr/>
        </p:nvSpPr>
        <p:spPr>
          <a:xfrm>
            <a:off x="347168" y="1695020"/>
            <a:ext cx="8300808" cy="423188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2900"/>
              <a:buFont typeface="Helvetica Neue"/>
              <a:buNone/>
            </a:pPr>
            <a:r>
              <a:rPr lang="en-US" sz="2400" b="1" dirty="0">
                <a:latin typeface="Helvetica Neue"/>
                <a:ea typeface="Helvetica Neue"/>
                <a:cs typeface="Helvetica Neue"/>
                <a:sym typeface="Helvetica Neue"/>
              </a:rPr>
              <a:t>Science</a:t>
            </a:r>
          </a:p>
          <a:p>
            <a:pPr marL="0" marR="0" lvl="0" indent="0" algn="ctr" rtl="0">
              <a:lnSpc>
                <a:spcPct val="100000"/>
              </a:lnSpc>
              <a:spcBef>
                <a:spcPts val="0"/>
              </a:spcBef>
              <a:spcAft>
                <a:spcPts val="0"/>
              </a:spcAft>
              <a:buClr>
                <a:srgbClr val="000000"/>
              </a:buClr>
              <a:buSzPts val="2900"/>
              <a:buFont typeface="Helvetica Neue"/>
              <a:buNone/>
            </a:pPr>
            <a:r>
              <a:rPr lang="en-US" sz="2400" dirty="0">
                <a:latin typeface="Helvetica Neue"/>
                <a:ea typeface="Helvetica Neue"/>
                <a:cs typeface="Helvetica Neue"/>
                <a:sym typeface="Helvetica Neue"/>
              </a:rPr>
              <a:t>Students will learn…</a:t>
            </a:r>
          </a:p>
          <a:p>
            <a:pPr marL="457200" marR="0" lvl="0" indent="-457200" algn="ctr" rtl="0">
              <a:lnSpc>
                <a:spcPct val="100000"/>
              </a:lnSpc>
              <a:spcBef>
                <a:spcPts val="0"/>
              </a:spcBef>
              <a:spcAft>
                <a:spcPts val="0"/>
              </a:spcAft>
              <a:buClr>
                <a:srgbClr val="000000"/>
              </a:buClr>
              <a:buSzPts val="2900"/>
              <a:buFontTx/>
              <a:buChar char="-"/>
            </a:pPr>
            <a:r>
              <a:rPr lang="en-US" sz="2400" dirty="0">
                <a:latin typeface="Helvetica Neue"/>
                <a:ea typeface="Helvetica Neue"/>
                <a:cs typeface="Helvetica Neue"/>
                <a:sym typeface="Helvetica Neue"/>
              </a:rPr>
              <a:t>The Practice of Science (science tools, scientific method, 5 senses)</a:t>
            </a:r>
          </a:p>
          <a:p>
            <a:pPr marL="457200" marR="0" lvl="0" indent="-457200" algn="ctr" rtl="0">
              <a:lnSpc>
                <a:spcPct val="100000"/>
              </a:lnSpc>
              <a:spcBef>
                <a:spcPts val="0"/>
              </a:spcBef>
              <a:spcAft>
                <a:spcPts val="0"/>
              </a:spcAft>
              <a:buClr>
                <a:srgbClr val="000000"/>
              </a:buClr>
              <a:buSzPts val="2900"/>
              <a:buFontTx/>
              <a:buChar char="-"/>
            </a:pPr>
            <a:r>
              <a:rPr lang="en-US" sz="2400" dirty="0">
                <a:latin typeface="Helvetica Neue"/>
                <a:ea typeface="Helvetica Neue"/>
                <a:cs typeface="Helvetica Neue"/>
                <a:sym typeface="Helvetica Neue"/>
              </a:rPr>
              <a:t>Matter </a:t>
            </a:r>
          </a:p>
          <a:p>
            <a:pPr marL="457200" marR="0" lvl="0" indent="-457200" algn="ctr" rtl="0">
              <a:lnSpc>
                <a:spcPct val="100000"/>
              </a:lnSpc>
              <a:spcBef>
                <a:spcPts val="0"/>
              </a:spcBef>
              <a:spcAft>
                <a:spcPts val="0"/>
              </a:spcAft>
              <a:buClr>
                <a:srgbClr val="000000"/>
              </a:buClr>
              <a:buSzPts val="2900"/>
              <a:buFontTx/>
              <a:buChar char="-"/>
            </a:pPr>
            <a:r>
              <a:rPr lang="en-US" sz="2400" dirty="0">
                <a:latin typeface="Helvetica Neue"/>
                <a:ea typeface="Helvetica Neue"/>
                <a:cs typeface="Helvetica Neue"/>
                <a:sym typeface="Helvetica Neue"/>
              </a:rPr>
              <a:t>Force &amp; Motion </a:t>
            </a:r>
          </a:p>
          <a:p>
            <a:pPr marL="457200" marR="0" lvl="0" indent="-457200" algn="ctr" rtl="0">
              <a:lnSpc>
                <a:spcPct val="100000"/>
              </a:lnSpc>
              <a:spcBef>
                <a:spcPts val="0"/>
              </a:spcBef>
              <a:spcAft>
                <a:spcPts val="0"/>
              </a:spcAft>
              <a:buClr>
                <a:srgbClr val="000000"/>
              </a:buClr>
              <a:buSzPts val="2900"/>
              <a:buFontTx/>
              <a:buChar char="-"/>
            </a:pPr>
            <a:r>
              <a:rPr lang="en-US" sz="2400" dirty="0">
                <a:latin typeface="Helvetica Neue"/>
                <a:ea typeface="Helvetica Neue"/>
                <a:cs typeface="Helvetica Neue"/>
                <a:sym typeface="Helvetica Neue"/>
              </a:rPr>
              <a:t>Earth in Space &amp; Time (gravity, stars, the sun)</a:t>
            </a:r>
          </a:p>
          <a:p>
            <a:pPr marL="457200" marR="0" lvl="0" indent="-457200" algn="ctr" rtl="0">
              <a:lnSpc>
                <a:spcPct val="100000"/>
              </a:lnSpc>
              <a:spcBef>
                <a:spcPts val="0"/>
              </a:spcBef>
              <a:spcAft>
                <a:spcPts val="0"/>
              </a:spcAft>
              <a:buClr>
                <a:srgbClr val="000000"/>
              </a:buClr>
              <a:buSzPts val="2900"/>
              <a:buFontTx/>
              <a:buChar char="-"/>
            </a:pPr>
            <a:r>
              <a:rPr lang="en-US" sz="2400" dirty="0">
                <a:latin typeface="Helvetica Neue"/>
                <a:ea typeface="Helvetica Neue"/>
                <a:cs typeface="Helvetica Neue"/>
                <a:sym typeface="Helvetica Neue"/>
              </a:rPr>
              <a:t>Earth’s Structures (natural resources)</a:t>
            </a:r>
          </a:p>
          <a:p>
            <a:pPr marL="457200" marR="0" lvl="0" indent="-457200" algn="ctr" rtl="0">
              <a:lnSpc>
                <a:spcPct val="100000"/>
              </a:lnSpc>
              <a:spcBef>
                <a:spcPts val="0"/>
              </a:spcBef>
              <a:spcAft>
                <a:spcPts val="0"/>
              </a:spcAft>
              <a:buClr>
                <a:srgbClr val="000000"/>
              </a:buClr>
              <a:buSzPts val="2900"/>
              <a:buFontTx/>
              <a:buChar char="-"/>
            </a:pPr>
            <a:r>
              <a:rPr lang="en-US" sz="2400" dirty="0">
                <a:latin typeface="Helvetica Neue"/>
                <a:ea typeface="Helvetica Neue"/>
                <a:cs typeface="Helvetica Neue"/>
                <a:sym typeface="Helvetica Neue"/>
              </a:rPr>
              <a:t>Life Science (living vs non-living, plants, animals)</a:t>
            </a:r>
          </a:p>
          <a:p>
            <a:pPr marL="457200" marR="0" lvl="0" indent="-457200" algn="ctr" rtl="0">
              <a:lnSpc>
                <a:spcPct val="100000"/>
              </a:lnSpc>
              <a:spcBef>
                <a:spcPts val="0"/>
              </a:spcBef>
              <a:spcAft>
                <a:spcPts val="0"/>
              </a:spcAft>
              <a:buClr>
                <a:srgbClr val="000000"/>
              </a:buClr>
              <a:buSzPts val="2900"/>
              <a:buFontTx/>
              <a:buChar char="-"/>
            </a:pPr>
            <a:endParaRPr lang="en-US" sz="2400" dirty="0">
              <a:latin typeface="Helvetica Neue"/>
              <a:ea typeface="Helvetica Neue"/>
              <a:cs typeface="Helvetica Neue"/>
              <a:sym typeface="Helvetica Neue"/>
            </a:endParaRPr>
          </a:p>
          <a:p>
            <a:pPr marL="457200" marR="0" lvl="0" indent="-457200" algn="ctr" rtl="0">
              <a:lnSpc>
                <a:spcPct val="100000"/>
              </a:lnSpc>
              <a:spcBef>
                <a:spcPts val="0"/>
              </a:spcBef>
              <a:spcAft>
                <a:spcPts val="0"/>
              </a:spcAft>
              <a:buClr>
                <a:srgbClr val="000000"/>
              </a:buClr>
              <a:buSzPts val="2900"/>
              <a:buFontTx/>
              <a:buChar char="-"/>
            </a:pPr>
            <a:endParaRPr sz="2900" dirty="0">
              <a:latin typeface="Helvetica Neue"/>
              <a:ea typeface="Helvetica Neue"/>
              <a:cs typeface="Helvetica Neue"/>
              <a:sym typeface="Helvetica Neue"/>
            </a:endParaRPr>
          </a:p>
        </p:txBody>
      </p:sp>
      <p:pic>
        <p:nvPicPr>
          <p:cNvPr id="3" name="Graphic 2" descr="Flask outline">
            <a:extLst>
              <a:ext uri="{FF2B5EF4-FFF2-40B4-BE49-F238E27FC236}">
                <a16:creationId xmlns:a16="http://schemas.microsoft.com/office/drawing/2014/main" id="{4759C595-BE65-F3C4-64AE-9DA25C3914D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39712" y="2896563"/>
            <a:ext cx="914400" cy="914400"/>
          </a:xfrm>
          <a:prstGeom prst="rect">
            <a:avLst/>
          </a:prstGeom>
        </p:spPr>
      </p:pic>
      <p:pic>
        <p:nvPicPr>
          <p:cNvPr id="5" name="Graphic 4" descr="Beaker outline">
            <a:extLst>
              <a:ext uri="{FF2B5EF4-FFF2-40B4-BE49-F238E27FC236}">
                <a16:creationId xmlns:a16="http://schemas.microsoft.com/office/drawing/2014/main" id="{363973FE-838F-CD64-9964-86F0D413341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096980" y="4248580"/>
            <a:ext cx="914400" cy="914400"/>
          </a:xfrm>
          <a:prstGeom prst="rect">
            <a:avLst/>
          </a:prstGeom>
        </p:spPr>
      </p:pic>
      <p:pic>
        <p:nvPicPr>
          <p:cNvPr id="7" name="Graphic 6" descr="Magnet outline">
            <a:extLst>
              <a:ext uri="{FF2B5EF4-FFF2-40B4-BE49-F238E27FC236}">
                <a16:creationId xmlns:a16="http://schemas.microsoft.com/office/drawing/2014/main" id="{3A333B85-2D45-D8F3-8E8E-8EB6800E5BC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68598" y="2896563"/>
            <a:ext cx="914400" cy="914400"/>
          </a:xfrm>
          <a:prstGeom prst="rect">
            <a:avLst/>
          </a:prstGeom>
        </p:spPr>
      </p:pic>
    </p:spTree>
    <p:extLst>
      <p:ext uri="{BB962C8B-B14F-4D97-AF65-F5344CB8AC3E}">
        <p14:creationId xmlns:p14="http://schemas.microsoft.com/office/powerpoint/2010/main" val="1337587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12" descr="Picture 2"/>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57" name="Google Shape;157;p12"/>
          <p:cNvSpPr txBox="1"/>
          <p:nvPr/>
        </p:nvSpPr>
        <p:spPr>
          <a:xfrm>
            <a:off x="0" y="1695021"/>
            <a:ext cx="9052500" cy="4601219"/>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2900"/>
              <a:buFont typeface="Helvetica Neue"/>
              <a:buNone/>
            </a:pPr>
            <a:r>
              <a:rPr lang="en-US" sz="2400" b="1" dirty="0">
                <a:latin typeface="Helvetica Neue"/>
                <a:ea typeface="Helvetica Neue"/>
                <a:cs typeface="Helvetica Neue"/>
                <a:sym typeface="Helvetica Neue"/>
              </a:rPr>
              <a:t>Social Studies</a:t>
            </a:r>
          </a:p>
          <a:p>
            <a:pPr marL="0" marR="0" lvl="0" indent="0" algn="ctr" rtl="0">
              <a:lnSpc>
                <a:spcPct val="100000"/>
              </a:lnSpc>
              <a:spcBef>
                <a:spcPts val="0"/>
              </a:spcBef>
              <a:spcAft>
                <a:spcPts val="0"/>
              </a:spcAft>
              <a:buClr>
                <a:srgbClr val="000000"/>
              </a:buClr>
              <a:buSzPts val="2900"/>
              <a:buFont typeface="Helvetica Neue"/>
              <a:buNone/>
            </a:pPr>
            <a:r>
              <a:rPr lang="en-US" sz="2400" dirty="0">
                <a:latin typeface="Helvetica Neue"/>
                <a:ea typeface="Helvetica Neue"/>
                <a:cs typeface="Helvetica Neue"/>
                <a:sym typeface="Helvetica Neue"/>
              </a:rPr>
              <a:t>Students will learn…</a:t>
            </a:r>
          </a:p>
          <a:p>
            <a:pPr marL="457200" marR="0" lvl="0" indent="-457200" algn="ctr" rtl="0">
              <a:lnSpc>
                <a:spcPct val="100000"/>
              </a:lnSpc>
              <a:spcBef>
                <a:spcPts val="0"/>
              </a:spcBef>
              <a:spcAft>
                <a:spcPts val="0"/>
              </a:spcAft>
              <a:buClr>
                <a:srgbClr val="000000"/>
              </a:buClr>
              <a:buSzPts val="2900"/>
              <a:buFontTx/>
              <a:buChar char="-"/>
            </a:pPr>
            <a:r>
              <a:rPr lang="en-US" sz="2400" dirty="0">
                <a:latin typeface="Helvetica Neue"/>
                <a:ea typeface="Helvetica Neue"/>
                <a:cs typeface="Helvetica Neue"/>
                <a:sym typeface="Helvetica Neue"/>
              </a:rPr>
              <a:t>Civics &amp; Government (rules, rights/responsibilities, good citizenship, American symbols, etc.)</a:t>
            </a:r>
          </a:p>
          <a:p>
            <a:pPr marL="457200" marR="0" lvl="0" indent="-457200" algn="ctr" rtl="0">
              <a:lnSpc>
                <a:spcPct val="100000"/>
              </a:lnSpc>
              <a:spcBef>
                <a:spcPts val="0"/>
              </a:spcBef>
              <a:spcAft>
                <a:spcPts val="0"/>
              </a:spcAft>
              <a:buClr>
                <a:srgbClr val="000000"/>
              </a:buClr>
              <a:buSzPts val="2900"/>
              <a:buFontTx/>
              <a:buChar char="-"/>
            </a:pPr>
            <a:r>
              <a:rPr lang="en-US" sz="2400" dirty="0">
                <a:latin typeface="Helvetica Neue"/>
                <a:ea typeface="Helvetica Neue"/>
                <a:cs typeface="Helvetica Neue"/>
                <a:sym typeface="Helvetica Neue"/>
              </a:rPr>
              <a:t>American History (compare past to present, holidays, timelines, etc.)</a:t>
            </a:r>
          </a:p>
          <a:p>
            <a:pPr marL="457200" marR="0" lvl="0" indent="-457200" algn="ctr" rtl="0">
              <a:lnSpc>
                <a:spcPct val="100000"/>
              </a:lnSpc>
              <a:spcBef>
                <a:spcPts val="0"/>
              </a:spcBef>
              <a:spcAft>
                <a:spcPts val="0"/>
              </a:spcAft>
              <a:buClr>
                <a:srgbClr val="000000"/>
              </a:buClr>
              <a:buSzPts val="2900"/>
              <a:buFontTx/>
              <a:buChar char="-"/>
            </a:pPr>
            <a:r>
              <a:rPr lang="en-US" sz="2400" dirty="0">
                <a:latin typeface="Helvetica Neue"/>
                <a:ea typeface="Helvetica Neue"/>
                <a:cs typeface="Helvetica Neue"/>
                <a:sym typeface="Helvetica Neue"/>
              </a:rPr>
              <a:t>African American History (identify African American artists)</a:t>
            </a:r>
          </a:p>
          <a:p>
            <a:pPr marL="457200" marR="0" lvl="0" indent="-457200" algn="ctr" rtl="0">
              <a:lnSpc>
                <a:spcPct val="100000"/>
              </a:lnSpc>
              <a:spcBef>
                <a:spcPts val="0"/>
              </a:spcBef>
              <a:spcAft>
                <a:spcPts val="0"/>
              </a:spcAft>
              <a:buClr>
                <a:srgbClr val="000000"/>
              </a:buClr>
              <a:buSzPts val="2900"/>
              <a:buFontTx/>
              <a:buChar char="-"/>
            </a:pPr>
            <a:r>
              <a:rPr lang="en-US" sz="2400" dirty="0">
                <a:latin typeface="Helvetica Neue"/>
                <a:ea typeface="Helvetica Neue"/>
                <a:cs typeface="Helvetica Neue"/>
                <a:sym typeface="Helvetica Neue"/>
              </a:rPr>
              <a:t>Geography (mapping skills, </a:t>
            </a:r>
          </a:p>
          <a:p>
            <a:pPr marL="457200" marR="0" lvl="0" indent="-457200" algn="ctr" rtl="0">
              <a:lnSpc>
                <a:spcPct val="100000"/>
              </a:lnSpc>
              <a:spcBef>
                <a:spcPts val="0"/>
              </a:spcBef>
              <a:spcAft>
                <a:spcPts val="0"/>
              </a:spcAft>
              <a:buClr>
                <a:srgbClr val="000000"/>
              </a:buClr>
              <a:buSzPts val="2900"/>
              <a:buFontTx/>
              <a:buChar char="-"/>
            </a:pPr>
            <a:r>
              <a:rPr lang="en-US" sz="2400" dirty="0">
                <a:latin typeface="Helvetica Neue"/>
                <a:ea typeface="Helvetica Neue"/>
                <a:cs typeface="Helvetica Neue"/>
                <a:sym typeface="Helvetica Neue"/>
              </a:rPr>
              <a:t>Economics (goods vs. services, needs vs. wants, earning-spending-saving)</a:t>
            </a:r>
          </a:p>
          <a:p>
            <a:pPr marL="457200" marR="0" lvl="0" indent="-457200" algn="ctr" rtl="0">
              <a:lnSpc>
                <a:spcPct val="100000"/>
              </a:lnSpc>
              <a:spcBef>
                <a:spcPts val="0"/>
              </a:spcBef>
              <a:spcAft>
                <a:spcPts val="0"/>
              </a:spcAft>
              <a:buClr>
                <a:srgbClr val="000000"/>
              </a:buClr>
              <a:buSzPts val="2900"/>
              <a:buFontTx/>
              <a:buChar char="-"/>
            </a:pPr>
            <a:endParaRPr lang="en-US" sz="2400" dirty="0">
              <a:latin typeface="Helvetica Neue"/>
              <a:ea typeface="Helvetica Neue"/>
              <a:cs typeface="Helvetica Neue"/>
              <a:sym typeface="Helvetica Neue"/>
            </a:endParaRPr>
          </a:p>
          <a:p>
            <a:pPr marL="457200" marR="0" lvl="0" indent="-457200" algn="ctr" rtl="0">
              <a:lnSpc>
                <a:spcPct val="100000"/>
              </a:lnSpc>
              <a:spcBef>
                <a:spcPts val="0"/>
              </a:spcBef>
              <a:spcAft>
                <a:spcPts val="0"/>
              </a:spcAft>
              <a:buClr>
                <a:srgbClr val="000000"/>
              </a:buClr>
              <a:buSzPts val="2900"/>
              <a:buFontTx/>
              <a:buChar char="-"/>
            </a:pPr>
            <a:endParaRPr sz="2900" dirty="0">
              <a:latin typeface="Helvetica Neue"/>
              <a:ea typeface="Helvetica Neue"/>
              <a:cs typeface="Helvetica Neue"/>
              <a:sym typeface="Helvetica Neue"/>
            </a:endParaRPr>
          </a:p>
        </p:txBody>
      </p:sp>
      <p:pic>
        <p:nvPicPr>
          <p:cNvPr id="3" name="Graphic 2" descr="Money outline">
            <a:extLst>
              <a:ext uri="{FF2B5EF4-FFF2-40B4-BE49-F238E27FC236}">
                <a16:creationId xmlns:a16="http://schemas.microsoft.com/office/drawing/2014/main" id="{0C9E4408-EACC-DD8C-4AD0-38FE14F150A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51600" y="5003800"/>
            <a:ext cx="914400" cy="914400"/>
          </a:xfrm>
          <a:prstGeom prst="rect">
            <a:avLst/>
          </a:prstGeom>
        </p:spPr>
      </p:pic>
      <p:pic>
        <p:nvPicPr>
          <p:cNvPr id="5" name="Graphic 4" descr="Globe outline">
            <a:extLst>
              <a:ext uri="{FF2B5EF4-FFF2-40B4-BE49-F238E27FC236}">
                <a16:creationId xmlns:a16="http://schemas.microsoft.com/office/drawing/2014/main" id="{6990EDFA-0043-D4FC-243F-1E8730C671F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00200" y="1466421"/>
            <a:ext cx="914400" cy="914400"/>
          </a:xfrm>
          <a:prstGeom prst="rect">
            <a:avLst/>
          </a:prstGeom>
        </p:spPr>
      </p:pic>
    </p:spTree>
    <p:extLst>
      <p:ext uri="{BB962C8B-B14F-4D97-AF65-F5344CB8AC3E}">
        <p14:creationId xmlns:p14="http://schemas.microsoft.com/office/powerpoint/2010/main" val="1000897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g146a9b1236d_0_6" descr="Picture 2"/>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69" name="Google Shape;169;g146a9b1236d_0_6"/>
          <p:cNvSpPr txBox="1"/>
          <p:nvPr/>
        </p:nvSpPr>
        <p:spPr>
          <a:xfrm>
            <a:off x="45725" y="1291577"/>
            <a:ext cx="9052500" cy="540270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2300" b="1">
                <a:solidFill>
                  <a:srgbClr val="222222"/>
                </a:solidFill>
                <a:highlight>
                  <a:srgbClr val="FFFFFF"/>
                </a:highlight>
                <a:latin typeface="Helvetica Neue"/>
                <a:ea typeface="Helvetica Neue"/>
                <a:cs typeface="Helvetica Neue"/>
                <a:sym typeface="Helvetica Neue"/>
              </a:rPr>
              <a:t>Accelerated Reader (AR)</a:t>
            </a:r>
            <a:endParaRPr sz="2300" b="1">
              <a:solidFill>
                <a:srgbClr val="222222"/>
              </a:solidFill>
              <a:highlight>
                <a:srgbClr val="FFFFFF"/>
              </a:highlight>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100"/>
              <a:buFont typeface="Arial"/>
              <a:buNone/>
            </a:pPr>
            <a:r>
              <a:rPr lang="en-US" sz="2300">
                <a:solidFill>
                  <a:srgbClr val="222222"/>
                </a:solidFill>
                <a:highlight>
                  <a:srgbClr val="FFFFFF"/>
                </a:highlight>
                <a:latin typeface="Helvetica Neue"/>
                <a:ea typeface="Helvetica Neue"/>
                <a:cs typeface="Helvetica Neue"/>
                <a:sym typeface="Helvetica Neue"/>
              </a:rPr>
              <a:t>Accelerated Reader (AR) is a program we use to help encourage reading. Students can read a book and take a short comprehension quiz on the book. Based on their score, they will earn points.</a:t>
            </a:r>
            <a:endParaRPr sz="2300">
              <a:solidFill>
                <a:srgbClr val="222222"/>
              </a:solidFill>
              <a:highlight>
                <a:srgbClr val="FFFFFF"/>
              </a:highlight>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dk1"/>
              </a:buClr>
              <a:buSzPts val="1100"/>
              <a:buFont typeface="Arial"/>
              <a:buNone/>
            </a:pPr>
            <a:endParaRPr sz="2300">
              <a:solidFill>
                <a:srgbClr val="222222"/>
              </a:solidFill>
              <a:highlight>
                <a:srgbClr val="FFFFFF"/>
              </a:highlight>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100"/>
              <a:buFont typeface="Arial"/>
              <a:buNone/>
            </a:pPr>
            <a:r>
              <a:rPr lang="en-US" sz="2300">
                <a:solidFill>
                  <a:srgbClr val="222222"/>
                </a:solidFill>
                <a:highlight>
                  <a:srgbClr val="FFFFFF"/>
                </a:highlight>
                <a:latin typeface="Helvetica Neue"/>
                <a:ea typeface="Helvetica Neue"/>
                <a:cs typeface="Helvetica Neue"/>
                <a:sym typeface="Helvetica Neue"/>
              </a:rPr>
              <a:t>-For the first quarter, we will practice AR for fun.</a:t>
            </a:r>
            <a:endParaRPr sz="2300">
              <a:solidFill>
                <a:srgbClr val="222222"/>
              </a:solidFill>
              <a:highlight>
                <a:srgbClr val="FFFFFF"/>
              </a:highlight>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100"/>
              <a:buFont typeface="Arial"/>
              <a:buNone/>
            </a:pPr>
            <a:r>
              <a:rPr lang="en-US" sz="2300">
                <a:solidFill>
                  <a:srgbClr val="222222"/>
                </a:solidFill>
                <a:highlight>
                  <a:srgbClr val="FFFFFF"/>
                </a:highlight>
                <a:latin typeface="Helvetica Neue"/>
                <a:ea typeface="Helvetica Neue"/>
                <a:cs typeface="Helvetica Neue"/>
                <a:sym typeface="Helvetica Neue"/>
              </a:rPr>
              <a:t>-Next nine weeks, your child will get his or her first goal. It is personalized to their reading level. Please encourage your child to read to make his or her goal. Students that make their goal will earn rewards. </a:t>
            </a:r>
            <a:endParaRPr sz="2300">
              <a:solidFill>
                <a:srgbClr val="222222"/>
              </a:solidFill>
              <a:highlight>
                <a:srgbClr val="FFFFFF"/>
              </a:highlight>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100"/>
              <a:buFont typeface="Arial"/>
              <a:buNone/>
            </a:pPr>
            <a:r>
              <a:rPr lang="en-US" sz="2300">
                <a:solidFill>
                  <a:srgbClr val="222222"/>
                </a:solidFill>
                <a:highlight>
                  <a:srgbClr val="FFFFFF"/>
                </a:highlight>
                <a:latin typeface="Helvetica Neue"/>
                <a:ea typeface="Helvetica Neue"/>
                <a:cs typeface="Helvetica Neue"/>
                <a:sym typeface="Helvetica Neue"/>
              </a:rPr>
              <a:t>-I will also be reading AR books to the class at school to help them make their goals.</a:t>
            </a:r>
            <a:endParaRPr sz="2300">
              <a:solidFill>
                <a:srgbClr val="222222"/>
              </a:solidFill>
              <a:highlight>
                <a:srgbClr val="FFFFFF"/>
              </a:highlight>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100"/>
              <a:buFont typeface="Arial"/>
              <a:buNone/>
            </a:pPr>
            <a:r>
              <a:rPr lang="en-US" sz="2300">
                <a:solidFill>
                  <a:srgbClr val="222222"/>
                </a:solidFill>
                <a:highlight>
                  <a:srgbClr val="FFFFFF"/>
                </a:highlight>
                <a:latin typeface="Helvetica Neue"/>
                <a:ea typeface="Helvetica Neue"/>
                <a:cs typeface="Helvetica Neue"/>
                <a:sym typeface="Helvetica Neue"/>
              </a:rPr>
              <a:t>-Your child will get a new goal each nine weeks.</a:t>
            </a:r>
            <a:endParaRPr sz="2300">
              <a:solidFill>
                <a:srgbClr val="222222"/>
              </a:solidFill>
              <a:highlight>
                <a:srgbClr val="FFFFFF"/>
              </a:highlight>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900"/>
              <a:buFont typeface="Helvetica Neue"/>
              <a:buNone/>
            </a:pPr>
            <a:r>
              <a:rPr lang="en-US" sz="2300">
                <a:solidFill>
                  <a:srgbClr val="222222"/>
                </a:solidFill>
                <a:highlight>
                  <a:srgbClr val="FFFFFF"/>
                </a:highlight>
                <a:latin typeface="Helvetica Neue"/>
                <a:ea typeface="Helvetica Neue"/>
                <a:cs typeface="Helvetica Neue"/>
                <a:sym typeface="Helvetica Neue"/>
              </a:rPr>
              <a:t>-Your child may use the book to help them on the AR test. AR tests can only be taken at school during school hours.</a:t>
            </a:r>
            <a:endParaRPr sz="3600">
              <a:solidFill>
                <a:srgbClr val="222222"/>
              </a:solidFill>
              <a:highlight>
                <a:srgbClr val="FFFFFF"/>
              </a:highlight>
              <a:latin typeface="Helvetica Neue"/>
              <a:ea typeface="Helvetica Neue"/>
              <a:cs typeface="Helvetica Neue"/>
              <a:sym typeface="Helvetica Neue"/>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13" descr="Picture 2"/>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75" name="Google Shape;175;p13"/>
          <p:cNvSpPr txBox="1"/>
          <p:nvPr/>
        </p:nvSpPr>
        <p:spPr>
          <a:xfrm>
            <a:off x="45719" y="1117171"/>
            <a:ext cx="9052561" cy="3407921"/>
          </a:xfrm>
          <a:prstGeom prst="rect">
            <a:avLst/>
          </a:prstGeom>
          <a:noFill/>
          <a:ln>
            <a:noFill/>
          </a:ln>
        </p:spPr>
        <p:txBody>
          <a:bodyPr spcFirstLastPara="1" wrap="square" lIns="45700" tIns="45700" rIns="45700" bIns="45700" anchor="t" anchorCtr="0">
            <a:spAutoFit/>
          </a:bodyPr>
          <a:lstStyle/>
          <a:p>
            <a:pPr marL="0" marR="0" lvl="2" indent="457200" algn="l" rtl="0">
              <a:lnSpc>
                <a:spcPct val="90000"/>
              </a:lnSpc>
              <a:spcBef>
                <a:spcPts val="0"/>
              </a:spcBef>
              <a:spcAft>
                <a:spcPts val="0"/>
              </a:spcAft>
              <a:buClr>
                <a:srgbClr val="000000"/>
              </a:buClr>
              <a:buSzPts val="1100"/>
              <a:buFont typeface="Helvetica Neue"/>
              <a:buNone/>
            </a:pPr>
            <a:r>
              <a:rPr lang="en-US" sz="1100" b="0" i="0" u="none" strike="noStrike" cap="none">
                <a:solidFill>
                  <a:srgbClr val="000000"/>
                </a:solidFill>
                <a:latin typeface="Helvetica Neue"/>
                <a:ea typeface="Helvetica Neue"/>
                <a:cs typeface="Helvetica Neue"/>
                <a:sym typeface="Helvetica Neue"/>
              </a:rPr>
              <a:t> </a:t>
            </a:r>
            <a:endParaRPr sz="1800" b="0" i="0" u="none" strike="noStrike" cap="none">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ts val="1800"/>
              <a:buFont typeface="Helvetica Neue"/>
              <a:buNone/>
            </a:pPr>
            <a:endParaRPr sz="1800" b="0" i="0" u="none" strike="noStrike" cap="none">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ts val="1400"/>
              <a:buFont typeface="Helvetica Neue"/>
              <a:buNone/>
            </a:pPr>
            <a:endParaRPr sz="1400" b="0" i="0" u="none" strike="noStrike" cap="none">
              <a:solidFill>
                <a:srgbClr val="777777"/>
              </a:solidFill>
              <a:latin typeface="Arial"/>
              <a:ea typeface="Arial"/>
              <a:cs typeface="Arial"/>
              <a:sym typeface="Arial"/>
            </a:endParaRPr>
          </a:p>
          <a:p>
            <a:pPr marL="0" marR="0" lvl="0" indent="0" algn="l" rtl="0">
              <a:lnSpc>
                <a:spcPct val="285714"/>
              </a:lnSpc>
              <a:spcBef>
                <a:spcPts val="2000"/>
              </a:spcBef>
              <a:spcAft>
                <a:spcPts val="0"/>
              </a:spcAft>
              <a:buClr>
                <a:srgbClr val="777777"/>
              </a:buClr>
              <a:buSzPts val="1400"/>
              <a:buFont typeface="Arial"/>
              <a:buNone/>
            </a:pPr>
            <a:br>
              <a:rPr lang="en-US" sz="1400" b="0" i="0" u="none" strike="noStrike" cap="none">
                <a:solidFill>
                  <a:srgbClr val="777777"/>
                </a:solidFill>
                <a:latin typeface="Arial"/>
                <a:ea typeface="Arial"/>
                <a:cs typeface="Arial"/>
                <a:sym typeface="Arial"/>
              </a:rPr>
            </a:br>
            <a:endParaRPr sz="1800" b="0" i="0" u="none" strike="noStrike" cap="none">
              <a:solidFill>
                <a:srgbClr val="000000"/>
              </a:solidFill>
              <a:latin typeface="Calibri"/>
              <a:ea typeface="Calibri"/>
              <a:cs typeface="Calibri"/>
              <a:sym typeface="Calibri"/>
            </a:endParaRPr>
          </a:p>
          <a:p>
            <a:pPr marL="0" marR="0" lvl="0" indent="0" algn="l" rtl="0">
              <a:lnSpc>
                <a:spcPct val="285714"/>
              </a:lnSpc>
              <a:spcBef>
                <a:spcPts val="2000"/>
              </a:spcBef>
              <a:spcAft>
                <a:spcPts val="0"/>
              </a:spcAft>
              <a:buClr>
                <a:srgbClr val="777777"/>
              </a:buClr>
              <a:buSzPts val="1400"/>
              <a:buFont typeface="Arial"/>
              <a:buNone/>
            </a:pPr>
            <a:br>
              <a:rPr lang="en-US" sz="1400" b="0" i="0" u="none" strike="noStrike" cap="none">
                <a:solidFill>
                  <a:srgbClr val="777777"/>
                </a:solidFill>
                <a:latin typeface="Arial"/>
                <a:ea typeface="Arial"/>
                <a:cs typeface="Arial"/>
                <a:sym typeface="Arial"/>
              </a:rPr>
            </a:br>
            <a:endParaRPr sz="1800" b="0" i="0" u="none" strike="noStrike" cap="none">
              <a:solidFill>
                <a:srgbClr val="000000"/>
              </a:solidFill>
              <a:latin typeface="Calibri"/>
              <a:ea typeface="Calibri"/>
              <a:cs typeface="Calibri"/>
              <a:sym typeface="Calibri"/>
            </a:endParaRPr>
          </a:p>
        </p:txBody>
      </p:sp>
      <p:pic>
        <p:nvPicPr>
          <p:cNvPr id="3" name="Picture 2" descr="A table of a schedule&#10;&#10;Description automatically generated with medium confidence">
            <a:extLst>
              <a:ext uri="{FF2B5EF4-FFF2-40B4-BE49-F238E27FC236}">
                <a16:creationId xmlns:a16="http://schemas.microsoft.com/office/drawing/2014/main" id="{62B94133-D504-654A-8617-1747037362A8}"/>
              </a:ext>
            </a:extLst>
          </p:cNvPr>
          <p:cNvPicPr>
            <a:picLocks noChangeAspect="1"/>
          </p:cNvPicPr>
          <p:nvPr/>
        </p:nvPicPr>
        <p:blipFill>
          <a:blip r:embed="rId4"/>
          <a:stretch>
            <a:fillRect/>
          </a:stretch>
        </p:blipFill>
        <p:spPr>
          <a:xfrm>
            <a:off x="0" y="1117171"/>
            <a:ext cx="9144000" cy="5309029"/>
          </a:xfrm>
          <a:prstGeom prst="rect">
            <a:avLst/>
          </a:prstGeom>
        </p:spPr>
      </p:pic>
    </p:spTree>
    <p:extLst>
      <p:ext uri="{BB962C8B-B14F-4D97-AF65-F5344CB8AC3E}">
        <p14:creationId xmlns:p14="http://schemas.microsoft.com/office/powerpoint/2010/main" val="39536761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13" descr="Picture 2"/>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75" name="Google Shape;175;p13"/>
          <p:cNvSpPr txBox="1"/>
          <p:nvPr/>
        </p:nvSpPr>
        <p:spPr>
          <a:xfrm>
            <a:off x="45719" y="1117171"/>
            <a:ext cx="9052561" cy="3407921"/>
          </a:xfrm>
          <a:prstGeom prst="rect">
            <a:avLst/>
          </a:prstGeom>
          <a:noFill/>
          <a:ln>
            <a:noFill/>
          </a:ln>
        </p:spPr>
        <p:txBody>
          <a:bodyPr spcFirstLastPara="1" wrap="square" lIns="45700" tIns="45700" rIns="45700" bIns="45700" anchor="t" anchorCtr="0">
            <a:spAutoFit/>
          </a:bodyPr>
          <a:lstStyle/>
          <a:p>
            <a:pPr marL="0" marR="0" lvl="2" indent="457200" algn="l" rtl="0">
              <a:lnSpc>
                <a:spcPct val="90000"/>
              </a:lnSpc>
              <a:spcBef>
                <a:spcPts val="0"/>
              </a:spcBef>
              <a:spcAft>
                <a:spcPts val="0"/>
              </a:spcAft>
              <a:buClr>
                <a:srgbClr val="000000"/>
              </a:buClr>
              <a:buSzPts val="1100"/>
              <a:buFont typeface="Helvetica Neue"/>
              <a:buNone/>
            </a:pPr>
            <a:r>
              <a:rPr lang="en-US" sz="1100" b="0" i="0" u="none" strike="noStrike" cap="none">
                <a:solidFill>
                  <a:srgbClr val="000000"/>
                </a:solidFill>
                <a:latin typeface="Helvetica Neue"/>
                <a:ea typeface="Helvetica Neue"/>
                <a:cs typeface="Helvetica Neue"/>
                <a:sym typeface="Helvetica Neue"/>
              </a:rPr>
              <a:t> </a:t>
            </a:r>
            <a:endParaRPr sz="1800" b="0" i="0" u="none" strike="noStrike" cap="none">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ts val="1800"/>
              <a:buFont typeface="Helvetica Neue"/>
              <a:buNone/>
            </a:pPr>
            <a:endParaRPr sz="1800" b="0" i="0" u="none" strike="noStrike" cap="none">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ts val="1400"/>
              <a:buFont typeface="Helvetica Neue"/>
              <a:buNone/>
            </a:pPr>
            <a:endParaRPr sz="1400" b="0" i="0" u="none" strike="noStrike" cap="none">
              <a:solidFill>
                <a:srgbClr val="777777"/>
              </a:solidFill>
              <a:latin typeface="Arial"/>
              <a:ea typeface="Arial"/>
              <a:cs typeface="Arial"/>
              <a:sym typeface="Arial"/>
            </a:endParaRPr>
          </a:p>
          <a:p>
            <a:pPr marL="0" marR="0" lvl="0" indent="0" algn="l" rtl="0">
              <a:lnSpc>
                <a:spcPct val="285714"/>
              </a:lnSpc>
              <a:spcBef>
                <a:spcPts val="2000"/>
              </a:spcBef>
              <a:spcAft>
                <a:spcPts val="0"/>
              </a:spcAft>
              <a:buClr>
                <a:srgbClr val="777777"/>
              </a:buClr>
              <a:buSzPts val="1400"/>
              <a:buFont typeface="Arial"/>
              <a:buNone/>
            </a:pPr>
            <a:br>
              <a:rPr lang="en-US" sz="1400" b="0" i="0" u="none" strike="noStrike" cap="none">
                <a:solidFill>
                  <a:srgbClr val="777777"/>
                </a:solidFill>
                <a:latin typeface="Arial"/>
                <a:ea typeface="Arial"/>
                <a:cs typeface="Arial"/>
                <a:sym typeface="Arial"/>
              </a:rPr>
            </a:br>
            <a:endParaRPr sz="1800" b="0" i="0" u="none" strike="noStrike" cap="none">
              <a:solidFill>
                <a:srgbClr val="000000"/>
              </a:solidFill>
              <a:latin typeface="Calibri"/>
              <a:ea typeface="Calibri"/>
              <a:cs typeface="Calibri"/>
              <a:sym typeface="Calibri"/>
            </a:endParaRPr>
          </a:p>
          <a:p>
            <a:pPr marL="0" marR="0" lvl="0" indent="0" algn="l" rtl="0">
              <a:lnSpc>
                <a:spcPct val="285714"/>
              </a:lnSpc>
              <a:spcBef>
                <a:spcPts val="2000"/>
              </a:spcBef>
              <a:spcAft>
                <a:spcPts val="0"/>
              </a:spcAft>
              <a:buClr>
                <a:srgbClr val="777777"/>
              </a:buClr>
              <a:buSzPts val="1400"/>
              <a:buFont typeface="Arial"/>
              <a:buNone/>
            </a:pPr>
            <a:br>
              <a:rPr lang="en-US" sz="1400" b="0" i="0" u="none" strike="noStrike" cap="none">
                <a:solidFill>
                  <a:srgbClr val="777777"/>
                </a:solidFill>
                <a:latin typeface="Arial"/>
                <a:ea typeface="Arial"/>
                <a:cs typeface="Arial"/>
                <a:sym typeface="Arial"/>
              </a:rPr>
            </a:br>
            <a:endParaRPr sz="1800" b="0" i="0" u="none" strike="noStrike" cap="none">
              <a:solidFill>
                <a:srgbClr val="000000"/>
              </a:solidFill>
              <a:latin typeface="Calibri"/>
              <a:ea typeface="Calibri"/>
              <a:cs typeface="Calibri"/>
              <a:sym typeface="Calibri"/>
            </a:endParaRPr>
          </a:p>
        </p:txBody>
      </p:sp>
      <p:pic>
        <p:nvPicPr>
          <p:cNvPr id="3" name="Picture 2" descr="A table of days and dates&#10;&#10;Description automatically generated with medium confidence">
            <a:extLst>
              <a:ext uri="{FF2B5EF4-FFF2-40B4-BE49-F238E27FC236}">
                <a16:creationId xmlns:a16="http://schemas.microsoft.com/office/drawing/2014/main" id="{27D60B62-CDEF-55F1-FF51-21B7B535023C}"/>
              </a:ext>
            </a:extLst>
          </p:cNvPr>
          <p:cNvPicPr>
            <a:picLocks noChangeAspect="1"/>
          </p:cNvPicPr>
          <p:nvPr/>
        </p:nvPicPr>
        <p:blipFill>
          <a:blip r:embed="rId4"/>
          <a:stretch>
            <a:fillRect/>
          </a:stretch>
        </p:blipFill>
        <p:spPr>
          <a:xfrm>
            <a:off x="0" y="1176934"/>
            <a:ext cx="9144000" cy="5350865"/>
          </a:xfrm>
          <a:prstGeom prst="rect">
            <a:avLst/>
          </a:prstGeom>
        </p:spPr>
      </p:pic>
    </p:spTree>
    <p:extLst>
      <p:ext uri="{BB962C8B-B14F-4D97-AF65-F5344CB8AC3E}">
        <p14:creationId xmlns:p14="http://schemas.microsoft.com/office/powerpoint/2010/main" val="5196172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14" descr="Picture 2"/>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82" name="Google Shape;182;p14"/>
          <p:cNvSpPr txBox="1"/>
          <p:nvPr/>
        </p:nvSpPr>
        <p:spPr>
          <a:xfrm>
            <a:off x="45750" y="1225729"/>
            <a:ext cx="9052500" cy="5170606"/>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Helvetica Neue"/>
              <a:buNone/>
            </a:pPr>
            <a:r>
              <a:rPr lang="en-US" sz="3000" dirty="0">
                <a:latin typeface="Helvetica Neue"/>
                <a:ea typeface="Helvetica Neue"/>
                <a:cs typeface="Helvetica Neue"/>
                <a:sym typeface="Helvetica Neue"/>
              </a:rPr>
              <a:t>More information will be coming home soon about our scheduled field trips for the entire year. </a:t>
            </a:r>
            <a:endParaRPr dirty="0"/>
          </a:p>
          <a:p>
            <a:pPr marL="0" marR="0" lvl="0" indent="0" algn="ctr" rtl="0">
              <a:lnSpc>
                <a:spcPct val="100000"/>
              </a:lnSpc>
              <a:spcBef>
                <a:spcPts val="0"/>
              </a:spcBef>
              <a:spcAft>
                <a:spcPts val="0"/>
              </a:spcAft>
              <a:buClr>
                <a:srgbClr val="000000"/>
              </a:buClr>
              <a:buSzPts val="3000"/>
              <a:buFont typeface="Calibri"/>
              <a:buNone/>
            </a:pPr>
            <a:endParaRPr sz="3000" b="0" i="0" u="none" strike="noStrike" cap="none" dirty="0">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3000"/>
              <a:buFont typeface="Helvetica Neue"/>
              <a:buNone/>
            </a:pPr>
            <a:r>
              <a:rPr lang="en-US" sz="3000" b="0" i="0" u="none" strike="noStrike" cap="none" dirty="0">
                <a:solidFill>
                  <a:srgbClr val="000000"/>
                </a:solidFill>
                <a:latin typeface="Helvetica Neue"/>
                <a:ea typeface="Helvetica Neue"/>
                <a:cs typeface="Helvetica Neue"/>
                <a:sym typeface="Helvetica Neue"/>
              </a:rPr>
              <a:t>There is a $</a:t>
            </a:r>
            <a:r>
              <a:rPr lang="en-US" sz="3000" dirty="0">
                <a:latin typeface="Helvetica Neue"/>
                <a:ea typeface="Helvetica Neue"/>
                <a:cs typeface="Helvetica Neue"/>
                <a:sym typeface="Helvetica Neue"/>
              </a:rPr>
              <a:t>30</a:t>
            </a:r>
            <a:r>
              <a:rPr lang="en-US" sz="3000" b="0" i="0" u="none" strike="noStrike" cap="none" dirty="0">
                <a:solidFill>
                  <a:srgbClr val="000000"/>
                </a:solidFill>
                <a:latin typeface="Helvetica Neue"/>
                <a:ea typeface="Helvetica Neue"/>
                <a:cs typeface="Helvetica Neue"/>
                <a:sym typeface="Helvetica Neue"/>
              </a:rPr>
              <a:t> first semester due for ALL students. This will include the cost of our</a:t>
            </a:r>
            <a:r>
              <a:rPr lang="en-US" sz="3000" dirty="0">
                <a:latin typeface="Helvetica Neue"/>
                <a:ea typeface="Helvetica Neue"/>
                <a:cs typeface="Helvetica Neue"/>
                <a:sym typeface="Helvetica Neue"/>
              </a:rPr>
              <a:t> </a:t>
            </a:r>
            <a:r>
              <a:rPr lang="en-US" sz="3000" b="0" i="0" u="none" strike="noStrike" cap="none" dirty="0">
                <a:solidFill>
                  <a:srgbClr val="000000"/>
                </a:solidFill>
                <a:latin typeface="Helvetica Neue"/>
                <a:ea typeface="Helvetica Neue"/>
                <a:cs typeface="Helvetica Neue"/>
                <a:sym typeface="Helvetica Neue"/>
              </a:rPr>
              <a:t>first grade</a:t>
            </a:r>
          </a:p>
          <a:p>
            <a:pPr marL="0" marR="0" lvl="0" indent="0" algn="ctr" rtl="0">
              <a:lnSpc>
                <a:spcPct val="100000"/>
              </a:lnSpc>
              <a:spcBef>
                <a:spcPts val="0"/>
              </a:spcBef>
              <a:spcAft>
                <a:spcPts val="0"/>
              </a:spcAft>
              <a:buClr>
                <a:srgbClr val="000000"/>
              </a:buClr>
              <a:buSzPts val="3000"/>
              <a:buFont typeface="Helvetica Neue"/>
              <a:buNone/>
            </a:pPr>
            <a:r>
              <a:rPr lang="en-US" sz="3000" b="0" i="0" u="none" strike="noStrike" cap="none" dirty="0">
                <a:solidFill>
                  <a:srgbClr val="000000"/>
                </a:solidFill>
                <a:latin typeface="Helvetica Neue"/>
                <a:ea typeface="Helvetica Neue"/>
                <a:cs typeface="Helvetica Neue"/>
                <a:sym typeface="Helvetica Neue"/>
              </a:rPr>
              <a:t> field trip shirt and first</a:t>
            </a:r>
          </a:p>
          <a:p>
            <a:pPr marL="0" marR="0" lvl="0" indent="0" algn="ctr" rtl="0">
              <a:lnSpc>
                <a:spcPct val="100000"/>
              </a:lnSpc>
              <a:spcBef>
                <a:spcPts val="0"/>
              </a:spcBef>
              <a:spcAft>
                <a:spcPts val="0"/>
              </a:spcAft>
              <a:buClr>
                <a:srgbClr val="000000"/>
              </a:buClr>
              <a:buSzPts val="3000"/>
              <a:buFont typeface="Helvetica Neue"/>
              <a:buNone/>
            </a:pPr>
            <a:r>
              <a:rPr lang="en-US" sz="3000" b="0" i="0" u="none" strike="noStrike" cap="none" dirty="0">
                <a:solidFill>
                  <a:srgbClr val="000000"/>
                </a:solidFill>
                <a:latin typeface="Helvetica Neue"/>
                <a:ea typeface="Helvetica Neue"/>
                <a:cs typeface="Helvetica Neue"/>
                <a:sym typeface="Helvetica Neue"/>
              </a:rPr>
              <a:t> </a:t>
            </a:r>
            <a:r>
              <a:rPr lang="en-US" sz="3000" dirty="0">
                <a:latin typeface="Helvetica Neue"/>
                <a:ea typeface="Helvetica Neue"/>
                <a:cs typeface="Helvetica Neue"/>
                <a:sym typeface="Helvetica Neue"/>
              </a:rPr>
              <a:t>s</a:t>
            </a:r>
            <a:r>
              <a:rPr lang="en-US" sz="3000" b="0" i="0" u="none" strike="noStrike" cap="none" dirty="0">
                <a:solidFill>
                  <a:srgbClr val="000000"/>
                </a:solidFill>
                <a:latin typeface="Helvetica Neue"/>
                <a:ea typeface="Helvetica Neue"/>
                <a:cs typeface="Helvetica Neue"/>
                <a:sym typeface="Helvetica Neue"/>
              </a:rPr>
              <a:t>emester field trips.</a:t>
            </a:r>
          </a:p>
          <a:p>
            <a:pPr marL="0" marR="0" lvl="0" indent="0" algn="ctr" rtl="0">
              <a:lnSpc>
                <a:spcPct val="100000"/>
              </a:lnSpc>
              <a:spcBef>
                <a:spcPts val="0"/>
              </a:spcBef>
              <a:spcAft>
                <a:spcPts val="0"/>
              </a:spcAft>
              <a:buClr>
                <a:srgbClr val="000000"/>
              </a:buClr>
              <a:buSzPts val="3000"/>
              <a:buFont typeface="Helvetica Neue"/>
              <a:buNone/>
            </a:pPr>
            <a:r>
              <a:rPr lang="en-US" sz="3000" dirty="0">
                <a:latin typeface="Helvetica Neue"/>
                <a:ea typeface="Helvetica Neue"/>
                <a:cs typeface="Helvetica Neue"/>
                <a:sym typeface="Helvetica Neue"/>
              </a:rPr>
              <a:t>Please pay by 9/12.</a:t>
            </a:r>
            <a:r>
              <a:rPr lang="en-US" sz="3000" b="0" i="0" u="none" strike="noStrike" cap="none" dirty="0">
                <a:solidFill>
                  <a:srgbClr val="000000"/>
                </a:solidFill>
                <a:latin typeface="Helvetica Neue"/>
                <a:ea typeface="Helvetica Neue"/>
                <a:cs typeface="Helvetica Neue"/>
                <a:sym typeface="Helvetica Neue"/>
              </a:rPr>
              <a:t>  </a:t>
            </a:r>
            <a:endParaRPr sz="3000" b="0" i="0" u="none" strike="noStrike" cap="none" dirty="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3000"/>
              <a:buFont typeface="Helvetica Neue"/>
              <a:buNone/>
            </a:pPr>
            <a:endParaRPr sz="3000" dirty="0">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3000"/>
              <a:buFont typeface="Helvetica Neue"/>
              <a:buNone/>
            </a:pPr>
            <a:r>
              <a:rPr lang="en-US" sz="3000" dirty="0">
                <a:latin typeface="Helvetica Neue"/>
                <a:ea typeface="Helvetica Neue"/>
                <a:cs typeface="Helvetica Neue"/>
                <a:sym typeface="Helvetica Neue"/>
              </a:rPr>
              <a:t>Parents have the </a:t>
            </a:r>
            <a:r>
              <a:rPr lang="en-US" sz="3000" b="0" i="0" u="none" strike="noStrike" cap="none" dirty="0">
                <a:solidFill>
                  <a:srgbClr val="000000"/>
                </a:solidFill>
                <a:latin typeface="Helvetica Neue"/>
                <a:ea typeface="Helvetica Neue"/>
                <a:cs typeface="Helvetica Neue"/>
                <a:sym typeface="Helvetica Neue"/>
              </a:rPr>
              <a:t>option</a:t>
            </a:r>
          </a:p>
          <a:p>
            <a:pPr marL="0" marR="0" lvl="0" indent="0" algn="ctr" rtl="0">
              <a:lnSpc>
                <a:spcPct val="100000"/>
              </a:lnSpc>
              <a:spcBef>
                <a:spcPts val="0"/>
              </a:spcBef>
              <a:spcAft>
                <a:spcPts val="0"/>
              </a:spcAft>
              <a:buClr>
                <a:srgbClr val="000000"/>
              </a:buClr>
              <a:buSzPts val="3000"/>
              <a:buFont typeface="Helvetica Neue"/>
              <a:buNone/>
            </a:pPr>
            <a:r>
              <a:rPr lang="en-US" sz="3000" b="0" i="0" u="none" strike="noStrike" cap="none" dirty="0">
                <a:solidFill>
                  <a:srgbClr val="000000"/>
                </a:solidFill>
                <a:latin typeface="Helvetica Neue"/>
                <a:ea typeface="Helvetica Neue"/>
                <a:cs typeface="Helvetica Neue"/>
                <a:sym typeface="Helvetica Neue"/>
              </a:rPr>
              <a:t> to buy a field trip shirt</a:t>
            </a:r>
            <a:r>
              <a:rPr lang="en-US" sz="3000" dirty="0">
                <a:latin typeface="Helvetica Neue"/>
                <a:ea typeface="Helvetica Neue"/>
                <a:cs typeface="Helvetica Neue"/>
                <a:sym typeface="Helvetica Neue"/>
              </a:rPr>
              <a:t> </a:t>
            </a:r>
            <a:r>
              <a:rPr lang="en-US" sz="3000" b="0" i="0" u="none" strike="noStrike" cap="none" dirty="0">
                <a:solidFill>
                  <a:srgbClr val="000000"/>
                </a:solidFill>
                <a:latin typeface="Helvetica Neue"/>
                <a:ea typeface="Helvetica Neue"/>
                <a:cs typeface="Helvetica Neue"/>
                <a:sym typeface="Helvetica Neue"/>
              </a:rPr>
              <a:t>on MOO </a:t>
            </a:r>
            <a:r>
              <a:rPr lang="en-US" sz="3000" dirty="0">
                <a:latin typeface="Helvetica Neue"/>
                <a:ea typeface="Helvetica Neue"/>
                <a:cs typeface="Helvetica Neue"/>
                <a:sym typeface="Helvetica Neue"/>
              </a:rPr>
              <a:t>for $15.   </a:t>
            </a:r>
          </a:p>
        </p:txBody>
      </p:sp>
      <p:pic>
        <p:nvPicPr>
          <p:cNvPr id="3" name="Picture 2" descr="A blue shirt with white text on it&#10;&#10;Description automatically generated">
            <a:extLst>
              <a:ext uri="{FF2B5EF4-FFF2-40B4-BE49-F238E27FC236}">
                <a16:creationId xmlns:a16="http://schemas.microsoft.com/office/drawing/2014/main" id="{D75B8E3F-D768-2955-5A2F-004794D86AD9}"/>
              </a:ext>
            </a:extLst>
          </p:cNvPr>
          <p:cNvPicPr>
            <a:picLocks noChangeAspect="1"/>
          </p:cNvPicPr>
          <p:nvPr/>
        </p:nvPicPr>
        <p:blipFill>
          <a:blip r:embed="rId4"/>
          <a:stretch>
            <a:fillRect/>
          </a:stretch>
        </p:blipFill>
        <p:spPr>
          <a:xfrm>
            <a:off x="6705600" y="3602466"/>
            <a:ext cx="2133600" cy="2197100"/>
          </a:xfrm>
          <a:prstGeom prst="rect">
            <a:avLst/>
          </a:prstGeom>
        </p:spPr>
      </p:pic>
      <p:pic>
        <p:nvPicPr>
          <p:cNvPr id="4" name="Picture 3" descr="A blue shirt with white text on it&#10;&#10;Description automatically generated">
            <a:extLst>
              <a:ext uri="{FF2B5EF4-FFF2-40B4-BE49-F238E27FC236}">
                <a16:creationId xmlns:a16="http://schemas.microsoft.com/office/drawing/2014/main" id="{B9D7A6F5-54C8-B274-BDA5-65313BAF29F3}"/>
              </a:ext>
            </a:extLst>
          </p:cNvPr>
          <p:cNvPicPr>
            <a:picLocks noChangeAspect="1"/>
          </p:cNvPicPr>
          <p:nvPr/>
        </p:nvPicPr>
        <p:blipFill>
          <a:blip r:embed="rId4"/>
          <a:stretch>
            <a:fillRect/>
          </a:stretch>
        </p:blipFill>
        <p:spPr>
          <a:xfrm>
            <a:off x="304801" y="3602466"/>
            <a:ext cx="2133600" cy="21971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14" descr="Picture 2"/>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82" name="Google Shape;182;p14"/>
          <p:cNvSpPr txBox="1"/>
          <p:nvPr/>
        </p:nvSpPr>
        <p:spPr>
          <a:xfrm>
            <a:off x="0" y="1200329"/>
            <a:ext cx="9052500" cy="563227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Helvetica Neue"/>
              <a:buNone/>
            </a:pPr>
            <a:endParaRPr lang="en-US" sz="3000" b="0" i="0" u="none" strike="noStrike" cap="none" dirty="0">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3000"/>
              <a:buFont typeface="Helvetica Neue"/>
              <a:buNone/>
            </a:pPr>
            <a:r>
              <a:rPr lang="en-US" sz="3000" dirty="0">
                <a:latin typeface="Helvetica Neue"/>
                <a:ea typeface="Helvetica Neue"/>
                <a:cs typeface="Helvetica Neue"/>
                <a:sym typeface="Helvetica Neue"/>
              </a:rPr>
              <a:t>1</a:t>
            </a:r>
            <a:r>
              <a:rPr lang="en-US" sz="3000" baseline="30000" dirty="0">
                <a:latin typeface="Helvetica Neue"/>
                <a:ea typeface="Helvetica Neue"/>
                <a:cs typeface="Helvetica Neue"/>
                <a:sym typeface="Helvetica Neue"/>
              </a:rPr>
              <a:t>st</a:t>
            </a:r>
            <a:r>
              <a:rPr lang="en-US" sz="3000" dirty="0">
                <a:latin typeface="Helvetica Neue"/>
                <a:ea typeface="Helvetica Neue"/>
                <a:cs typeface="Helvetica Neue"/>
                <a:sym typeface="Helvetica Neue"/>
              </a:rPr>
              <a:t> Semester Field Trips:</a:t>
            </a:r>
          </a:p>
          <a:p>
            <a:pPr marL="0" marR="0" lvl="0" indent="0" algn="ctr" rtl="0">
              <a:lnSpc>
                <a:spcPct val="100000"/>
              </a:lnSpc>
              <a:spcBef>
                <a:spcPts val="0"/>
              </a:spcBef>
              <a:spcAft>
                <a:spcPts val="0"/>
              </a:spcAft>
              <a:buClr>
                <a:srgbClr val="000000"/>
              </a:buClr>
              <a:buSzPts val="3000"/>
              <a:buFont typeface="Helvetica Neue"/>
              <a:buNone/>
            </a:pPr>
            <a:endParaRPr lang="en-US" sz="3000" dirty="0">
              <a:latin typeface="Helvetica Neue"/>
              <a:ea typeface="Helvetica Neue"/>
              <a:cs typeface="Helvetica Neue"/>
              <a:sym typeface="Helvetica Neue"/>
            </a:endParaRPr>
          </a:p>
          <a:p>
            <a:pPr marL="457200" marR="0" lvl="0" indent="-457200" algn="ctr" rtl="0">
              <a:lnSpc>
                <a:spcPct val="100000"/>
              </a:lnSpc>
              <a:spcBef>
                <a:spcPts val="0"/>
              </a:spcBef>
              <a:spcAft>
                <a:spcPts val="0"/>
              </a:spcAft>
              <a:buClr>
                <a:srgbClr val="000000"/>
              </a:buClr>
              <a:buSzPts val="3000"/>
              <a:buFont typeface="Arial" panose="020B0604020202020204" pitchFamily="34" charset="0"/>
              <a:buChar char="•"/>
            </a:pPr>
            <a:r>
              <a:rPr lang="en-US" sz="3000" dirty="0">
                <a:latin typeface="Helvetica Neue"/>
                <a:ea typeface="Helvetica Neue"/>
                <a:cs typeface="Helvetica Neue"/>
                <a:sym typeface="Helvetica Neue"/>
              </a:rPr>
              <a:t>Tuesday, October 2nd:  “Alice in Wonderland, Jr.” Children’s Play @ Lakeland Community Theater &amp; lunch @ Barnett Park</a:t>
            </a:r>
          </a:p>
          <a:p>
            <a:pPr marL="457200" marR="0" lvl="0" indent="-457200" algn="ctr" rtl="0">
              <a:lnSpc>
                <a:spcPct val="100000"/>
              </a:lnSpc>
              <a:spcBef>
                <a:spcPts val="0"/>
              </a:spcBef>
              <a:spcAft>
                <a:spcPts val="0"/>
              </a:spcAft>
              <a:buClr>
                <a:srgbClr val="000000"/>
              </a:buClr>
              <a:buSzPts val="3000"/>
              <a:buFont typeface="Arial" panose="020B0604020202020204" pitchFamily="34" charset="0"/>
              <a:buChar char="•"/>
            </a:pPr>
            <a:endParaRPr lang="en-US" sz="3000" dirty="0">
              <a:latin typeface="Helvetica Neue"/>
              <a:ea typeface="Helvetica Neue"/>
              <a:cs typeface="Helvetica Neue"/>
              <a:sym typeface="Helvetica Neue"/>
            </a:endParaRPr>
          </a:p>
          <a:p>
            <a:pPr marL="457200" marR="0" lvl="0" indent="-457200" algn="ctr" rtl="0">
              <a:lnSpc>
                <a:spcPct val="100000"/>
              </a:lnSpc>
              <a:spcBef>
                <a:spcPts val="0"/>
              </a:spcBef>
              <a:spcAft>
                <a:spcPts val="0"/>
              </a:spcAft>
              <a:buClr>
                <a:srgbClr val="000000"/>
              </a:buClr>
              <a:buSzPts val="3000"/>
              <a:buFont typeface="Arial" panose="020B0604020202020204" pitchFamily="34" charset="0"/>
              <a:buChar char="•"/>
            </a:pPr>
            <a:r>
              <a:rPr lang="en-US" sz="3000" dirty="0">
                <a:latin typeface="Helvetica Neue"/>
                <a:ea typeface="Helvetica Neue"/>
                <a:cs typeface="Helvetica Neue"/>
                <a:sym typeface="Helvetica Neue"/>
              </a:rPr>
              <a:t>October (TBA): Lakeland Police Station</a:t>
            </a:r>
          </a:p>
          <a:p>
            <a:pPr marL="457200" marR="0" lvl="0" indent="-457200" algn="ctr" rtl="0">
              <a:lnSpc>
                <a:spcPct val="100000"/>
              </a:lnSpc>
              <a:spcBef>
                <a:spcPts val="0"/>
              </a:spcBef>
              <a:spcAft>
                <a:spcPts val="0"/>
              </a:spcAft>
              <a:buClr>
                <a:srgbClr val="000000"/>
              </a:buClr>
              <a:buSzPts val="3000"/>
              <a:buFont typeface="Arial" panose="020B0604020202020204" pitchFamily="34" charset="0"/>
              <a:buChar char="•"/>
            </a:pPr>
            <a:endParaRPr lang="en-US" sz="3000" dirty="0">
              <a:latin typeface="Helvetica Neue"/>
              <a:ea typeface="Helvetica Neue"/>
              <a:cs typeface="Helvetica Neue"/>
              <a:sym typeface="Helvetica Neue"/>
            </a:endParaRPr>
          </a:p>
          <a:p>
            <a:pPr marL="457200" marR="0" lvl="0" indent="-457200" algn="ctr" rtl="0">
              <a:lnSpc>
                <a:spcPct val="100000"/>
              </a:lnSpc>
              <a:spcBef>
                <a:spcPts val="0"/>
              </a:spcBef>
              <a:spcAft>
                <a:spcPts val="0"/>
              </a:spcAft>
              <a:buClr>
                <a:srgbClr val="000000"/>
              </a:buClr>
              <a:buSzPts val="3000"/>
              <a:buFont typeface="Arial" panose="020B0604020202020204" pitchFamily="34" charset="0"/>
              <a:buChar char="•"/>
            </a:pPr>
            <a:r>
              <a:rPr lang="en-US" sz="3000" dirty="0">
                <a:latin typeface="Helvetica Neue"/>
                <a:ea typeface="Helvetica Neue"/>
                <a:cs typeface="Helvetica Neue"/>
                <a:sym typeface="Helvetica Neue"/>
              </a:rPr>
              <a:t> December (TBA):  Nursing Home &amp; Barnett Park</a:t>
            </a:r>
          </a:p>
          <a:p>
            <a:pPr marL="0" marR="0" lvl="0" indent="0" algn="ctr" rtl="0">
              <a:lnSpc>
                <a:spcPct val="100000"/>
              </a:lnSpc>
              <a:spcBef>
                <a:spcPts val="0"/>
              </a:spcBef>
              <a:spcAft>
                <a:spcPts val="0"/>
              </a:spcAft>
              <a:buClr>
                <a:srgbClr val="000000"/>
              </a:buClr>
              <a:buSzPts val="3000"/>
              <a:buFont typeface="Helvetica Neue"/>
              <a:buNone/>
            </a:pPr>
            <a:endParaRPr lang="en-US" sz="3000" dirty="0">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3000"/>
              <a:buFont typeface="Helvetica Neue"/>
              <a:buNone/>
            </a:pPr>
            <a:endParaRPr lang="en-US" sz="3000" dirty="0">
              <a:latin typeface="Helvetica Neue"/>
              <a:ea typeface="Helvetica Neue"/>
              <a:cs typeface="Helvetica Neue"/>
              <a:sym typeface="Helvetica Neue"/>
            </a:endParaRPr>
          </a:p>
        </p:txBody>
      </p:sp>
    </p:spTree>
    <p:extLst>
      <p:ext uri="{BB962C8B-B14F-4D97-AF65-F5344CB8AC3E}">
        <p14:creationId xmlns:p14="http://schemas.microsoft.com/office/powerpoint/2010/main" val="30569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15" descr="Picture 2"/>
          <p:cNvPicPr preferRelativeResize="0"/>
          <p:nvPr/>
        </p:nvPicPr>
        <p:blipFill rotWithShape="1">
          <a:blip r:embed="rId3">
            <a:alphaModFix/>
          </a:blip>
          <a:srcRect/>
          <a:stretch/>
        </p:blipFill>
        <p:spPr>
          <a:xfrm>
            <a:off x="-31" y="0"/>
            <a:ext cx="9144000" cy="6858000"/>
          </a:xfrm>
          <a:prstGeom prst="rect">
            <a:avLst/>
          </a:prstGeom>
          <a:noFill/>
          <a:ln>
            <a:noFill/>
          </a:ln>
        </p:spPr>
      </p:pic>
      <p:sp>
        <p:nvSpPr>
          <p:cNvPr id="188" name="Google Shape;188;p15"/>
          <p:cNvSpPr txBox="1"/>
          <p:nvPr/>
        </p:nvSpPr>
        <p:spPr>
          <a:xfrm>
            <a:off x="45719" y="1767027"/>
            <a:ext cx="9052500" cy="3323946"/>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Helvetica Neue"/>
              <a:buNone/>
            </a:pPr>
            <a:r>
              <a:rPr lang="en-US" sz="3000" b="0" i="0" u="none" strike="noStrike" cap="none" dirty="0" err="1">
                <a:solidFill>
                  <a:srgbClr val="000000"/>
                </a:solidFill>
                <a:latin typeface="Helvetica Neue"/>
                <a:ea typeface="Helvetica Neue"/>
                <a:cs typeface="Helvetica Neue"/>
                <a:sym typeface="Helvetica Neue"/>
              </a:rPr>
              <a:t>McKeel</a:t>
            </a:r>
            <a:r>
              <a:rPr lang="en-US" sz="3000" b="0" i="0" u="none" strike="noStrike" cap="none" dirty="0">
                <a:solidFill>
                  <a:srgbClr val="000000"/>
                </a:solidFill>
                <a:latin typeface="Helvetica Neue"/>
                <a:ea typeface="Helvetica Neue"/>
                <a:cs typeface="Helvetica Neue"/>
                <a:sym typeface="Helvetica Neue"/>
              </a:rPr>
              <a:t> Academy Central does not celebrate student birthdays. However, I will recognize your child’s special day with a birthday crown and a “Forever Book”.  Your child may bring in a snack for the class to share on their </a:t>
            </a:r>
            <a:r>
              <a:rPr lang="en-US" sz="3000" dirty="0">
                <a:latin typeface="Helvetica Neue"/>
                <a:ea typeface="Helvetica Neue"/>
                <a:cs typeface="Helvetica Neue"/>
                <a:sym typeface="Helvetica Neue"/>
              </a:rPr>
              <a:t>special day</a:t>
            </a:r>
            <a:r>
              <a:rPr lang="en-US" sz="3000" b="0" i="0" u="none" strike="noStrike" cap="none" dirty="0">
                <a:solidFill>
                  <a:srgbClr val="000000"/>
                </a:solidFill>
                <a:latin typeface="Helvetica Neue"/>
                <a:ea typeface="Helvetica Neue"/>
                <a:cs typeface="Helvetica Neue"/>
                <a:sym typeface="Helvetica Neue"/>
              </a:rPr>
              <a:t>. Please contact me directly to make necessary arrangements for your child’s special day.</a:t>
            </a:r>
            <a:endParaRPr dirty="0"/>
          </a:p>
        </p:txBody>
      </p:sp>
      <p:pic>
        <p:nvPicPr>
          <p:cNvPr id="4" name="Graphic 3" descr="Party hat outline">
            <a:extLst>
              <a:ext uri="{FF2B5EF4-FFF2-40B4-BE49-F238E27FC236}">
                <a16:creationId xmlns:a16="http://schemas.microsoft.com/office/drawing/2014/main" id="{776B2C72-3B2E-EEEE-B53C-62920FC4A2B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91915" y="5272546"/>
            <a:ext cx="914400" cy="914400"/>
          </a:xfrm>
          <a:prstGeom prst="rect">
            <a:avLst/>
          </a:prstGeom>
        </p:spPr>
      </p:pic>
      <p:pic>
        <p:nvPicPr>
          <p:cNvPr id="6" name="Graphic 5" descr="Present outline">
            <a:extLst>
              <a:ext uri="{FF2B5EF4-FFF2-40B4-BE49-F238E27FC236}">
                <a16:creationId xmlns:a16="http://schemas.microsoft.com/office/drawing/2014/main" id="{2C15D015-689A-1B4B-381C-4DBC9738085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37685" y="5272546"/>
            <a:ext cx="914400" cy="914400"/>
          </a:xfrm>
          <a:prstGeom prst="rect">
            <a:avLst/>
          </a:prstGeom>
        </p:spPr>
      </p:pic>
      <p:pic>
        <p:nvPicPr>
          <p:cNvPr id="8" name="Graphic 7" descr="Cake outline">
            <a:extLst>
              <a:ext uri="{FF2B5EF4-FFF2-40B4-BE49-F238E27FC236}">
                <a16:creationId xmlns:a16="http://schemas.microsoft.com/office/drawing/2014/main" id="{3C4368B6-E5A6-897F-7645-2601614E56E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166800" y="5272546"/>
            <a:ext cx="914400" cy="9144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16" descr="Picture 2"/>
          <p:cNvPicPr preferRelativeResize="0"/>
          <p:nvPr/>
        </p:nvPicPr>
        <p:blipFill rotWithShape="1">
          <a:blip r:embed="rId3">
            <a:alphaModFix/>
          </a:blip>
          <a:srcRect/>
          <a:stretch/>
        </p:blipFill>
        <p:spPr>
          <a:xfrm>
            <a:off x="346" y="0"/>
            <a:ext cx="9144000" cy="6858000"/>
          </a:xfrm>
          <a:prstGeom prst="rect">
            <a:avLst/>
          </a:prstGeom>
          <a:noFill/>
          <a:ln>
            <a:noFill/>
          </a:ln>
        </p:spPr>
      </p:pic>
      <p:sp>
        <p:nvSpPr>
          <p:cNvPr id="194" name="Google Shape;194;p16"/>
          <p:cNvSpPr txBox="1"/>
          <p:nvPr/>
        </p:nvSpPr>
        <p:spPr>
          <a:xfrm>
            <a:off x="45719" y="1842518"/>
            <a:ext cx="9052561" cy="426527"/>
          </a:xfrm>
          <a:prstGeom prst="rect">
            <a:avLst/>
          </a:prstGeom>
          <a:noFill/>
          <a:ln>
            <a:noFill/>
          </a:ln>
        </p:spPr>
        <p:txBody>
          <a:bodyPr spcFirstLastPara="1" wrap="square" lIns="45700" tIns="45700" rIns="45700" bIns="45700" anchor="t" anchorCtr="0">
            <a:spAutoFit/>
          </a:bodyPr>
          <a:lstStyle/>
          <a:p>
            <a:pPr marL="0" marR="0" lvl="0" indent="0" algn="l" rtl="0">
              <a:lnSpc>
                <a:spcPct val="90000"/>
              </a:lnSpc>
              <a:spcBef>
                <a:spcPts val="0"/>
              </a:spcBef>
              <a:spcAft>
                <a:spcPts val="0"/>
              </a:spcAft>
              <a:buClr>
                <a:srgbClr val="000000"/>
              </a:buClr>
              <a:buSzPts val="2400"/>
              <a:buFont typeface="Helvetica Neue"/>
              <a:buNone/>
            </a:pPr>
            <a:r>
              <a:rPr lang="en-US" sz="2400" b="0" i="0" u="none" strike="noStrike" cap="none">
                <a:solidFill>
                  <a:srgbClr val="000000"/>
                </a:solidFill>
                <a:latin typeface="Helvetica Neue"/>
                <a:ea typeface="Helvetica Neue"/>
                <a:cs typeface="Helvetica Neue"/>
                <a:sym typeface="Helvetica Neue"/>
              </a:rPr>
              <a:t> </a:t>
            </a:r>
            <a:endParaRPr/>
          </a:p>
        </p:txBody>
      </p:sp>
      <p:sp>
        <p:nvSpPr>
          <p:cNvPr id="195" name="Google Shape;195;p16"/>
          <p:cNvSpPr txBox="1"/>
          <p:nvPr/>
        </p:nvSpPr>
        <p:spPr>
          <a:xfrm>
            <a:off x="501635" y="2971753"/>
            <a:ext cx="4667100"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Calibri"/>
              <a:buNone/>
            </a:pPr>
            <a:r>
              <a:rPr lang="en-US" sz="3600" b="0" i="0" u="none" strike="noStrike" cap="none" dirty="0">
                <a:solidFill>
                  <a:srgbClr val="000000"/>
                </a:solidFill>
                <a:latin typeface="Calibri"/>
                <a:ea typeface="Calibri"/>
                <a:cs typeface="Calibri"/>
                <a:sym typeface="Calibri"/>
              </a:rPr>
              <a:t>January 15, 2025</a:t>
            </a:r>
            <a:endParaRPr sz="3200" dirty="0"/>
          </a:p>
        </p:txBody>
      </p:sp>
      <p:sp>
        <p:nvSpPr>
          <p:cNvPr id="196" name="Google Shape;196;p16"/>
          <p:cNvSpPr txBox="1"/>
          <p:nvPr/>
        </p:nvSpPr>
        <p:spPr>
          <a:xfrm>
            <a:off x="494574" y="2256828"/>
            <a:ext cx="4667100"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Calibri"/>
              <a:buNone/>
            </a:pPr>
            <a:r>
              <a:rPr lang="en-US" sz="3600" b="0" i="0" u="none" strike="noStrike" cap="none" dirty="0">
                <a:solidFill>
                  <a:srgbClr val="000000"/>
                </a:solidFill>
                <a:latin typeface="Calibri"/>
                <a:ea typeface="Calibri"/>
                <a:cs typeface="Calibri"/>
                <a:sym typeface="Calibri"/>
              </a:rPr>
              <a:t>October 29, 2024</a:t>
            </a:r>
            <a:endParaRPr sz="1800" dirty="0"/>
          </a:p>
        </p:txBody>
      </p:sp>
      <p:sp>
        <p:nvSpPr>
          <p:cNvPr id="197" name="Google Shape;197;p16"/>
          <p:cNvSpPr txBox="1"/>
          <p:nvPr/>
        </p:nvSpPr>
        <p:spPr>
          <a:xfrm>
            <a:off x="494574" y="3673502"/>
            <a:ext cx="4667100"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Calibri"/>
              <a:buNone/>
            </a:pPr>
            <a:r>
              <a:rPr lang="en-US" sz="3600" b="0" i="0" u="none" strike="noStrike" cap="none" dirty="0">
                <a:solidFill>
                  <a:srgbClr val="000000"/>
                </a:solidFill>
                <a:latin typeface="Calibri"/>
                <a:ea typeface="Calibri"/>
                <a:cs typeface="Calibri"/>
                <a:sym typeface="Calibri"/>
              </a:rPr>
              <a:t>April 1, 2025</a:t>
            </a:r>
            <a:endParaRPr sz="3200" dirty="0"/>
          </a:p>
        </p:txBody>
      </p:sp>
      <p:sp>
        <p:nvSpPr>
          <p:cNvPr id="198" name="Google Shape;198;p16"/>
          <p:cNvSpPr txBox="1"/>
          <p:nvPr/>
        </p:nvSpPr>
        <p:spPr>
          <a:xfrm>
            <a:off x="388258" y="4397378"/>
            <a:ext cx="4667100"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Calibri"/>
              <a:buNone/>
            </a:pPr>
            <a:r>
              <a:rPr lang="en-US" sz="2400" b="0" i="0" u="none" strike="noStrike" cap="none" dirty="0">
                <a:solidFill>
                  <a:srgbClr val="000000"/>
                </a:solidFill>
                <a:latin typeface="Calibri"/>
                <a:ea typeface="Calibri"/>
                <a:cs typeface="Calibri"/>
                <a:sym typeface="Calibri"/>
              </a:rPr>
              <a:t> </a:t>
            </a:r>
            <a:r>
              <a:rPr lang="en-US" sz="3600" b="0" i="0" u="none" strike="noStrike" cap="none" dirty="0">
                <a:solidFill>
                  <a:srgbClr val="000000"/>
                </a:solidFill>
                <a:latin typeface="Calibri"/>
                <a:ea typeface="Calibri"/>
                <a:cs typeface="Calibri"/>
                <a:sym typeface="Calibri"/>
              </a:rPr>
              <a:t>Ma</a:t>
            </a:r>
            <a:r>
              <a:rPr lang="en-US" sz="3600" dirty="0">
                <a:latin typeface="Calibri"/>
                <a:ea typeface="Calibri"/>
                <a:cs typeface="Calibri"/>
                <a:sym typeface="Calibri"/>
              </a:rPr>
              <a:t>y 2025</a:t>
            </a:r>
            <a:endParaRPr dirty="0"/>
          </a:p>
        </p:txBody>
      </p:sp>
      <p:pic>
        <p:nvPicPr>
          <p:cNvPr id="3" name="Picture 2" descr="A paper with text on it&#10;&#10;Description automatically generated">
            <a:extLst>
              <a:ext uri="{FF2B5EF4-FFF2-40B4-BE49-F238E27FC236}">
                <a16:creationId xmlns:a16="http://schemas.microsoft.com/office/drawing/2014/main" id="{F66A050C-4B82-0B72-2A1A-41F4A3B6B88F}"/>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959541" y="2052544"/>
            <a:ext cx="3575617" cy="357561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2" descr="Picture 2"/>
          <p:cNvPicPr preferRelativeResize="0"/>
          <p:nvPr/>
        </p:nvPicPr>
        <p:blipFill rotWithShape="1">
          <a:blip r:embed="rId3">
            <a:alphaModFix/>
          </a:blip>
          <a:srcRect/>
          <a:stretch/>
        </p:blipFill>
        <p:spPr>
          <a:xfrm>
            <a:off x="0" y="16442"/>
            <a:ext cx="9144000" cy="6858000"/>
          </a:xfrm>
          <a:prstGeom prst="rect">
            <a:avLst/>
          </a:prstGeom>
          <a:noFill/>
          <a:ln>
            <a:noFill/>
          </a:ln>
        </p:spPr>
      </p:pic>
      <p:sp>
        <p:nvSpPr>
          <p:cNvPr id="97" name="Google Shape;97;p2"/>
          <p:cNvSpPr txBox="1"/>
          <p:nvPr/>
        </p:nvSpPr>
        <p:spPr>
          <a:xfrm>
            <a:off x="274446" y="1019556"/>
            <a:ext cx="8595107" cy="6774891"/>
          </a:xfrm>
          <a:prstGeom prst="rect">
            <a:avLst/>
          </a:prstGeom>
          <a:noFill/>
          <a:ln>
            <a:noFill/>
          </a:ln>
        </p:spPr>
        <p:txBody>
          <a:bodyPr spcFirstLastPara="1" wrap="square" lIns="45700" tIns="45700" rIns="45700" bIns="45700" anchor="t" anchorCtr="0">
            <a:spAutoFit/>
          </a:bodyPr>
          <a:lstStyle/>
          <a:p>
            <a:pPr marL="0" marR="0" lvl="0" indent="0" algn="ctr" rtl="0">
              <a:lnSpc>
                <a:spcPct val="150000"/>
              </a:lnSpc>
              <a:spcBef>
                <a:spcPts val="0"/>
              </a:spcBef>
              <a:spcAft>
                <a:spcPts val="0"/>
              </a:spcAft>
              <a:buNone/>
            </a:pPr>
            <a:r>
              <a:rPr lang="en-US" sz="1650" b="0" i="0" u="none" strike="noStrike" cap="none" dirty="0">
                <a:solidFill>
                  <a:srgbClr val="000000"/>
                </a:solidFill>
                <a:latin typeface="Calibri"/>
                <a:ea typeface="Calibri"/>
                <a:cs typeface="Calibri"/>
                <a:sym typeface="Calibri"/>
              </a:rPr>
              <a:t>8:00 – 8:25</a:t>
            </a:r>
            <a:r>
              <a:rPr lang="en-US" sz="1650" dirty="0">
                <a:latin typeface="Calibri"/>
                <a:ea typeface="Calibri"/>
                <a:cs typeface="Calibri"/>
                <a:sym typeface="Calibri"/>
              </a:rPr>
              <a:t> - </a:t>
            </a:r>
            <a:r>
              <a:rPr lang="en-US" sz="1650" b="0" i="0" u="none" strike="noStrike" cap="none" dirty="0">
                <a:solidFill>
                  <a:srgbClr val="000000"/>
                </a:solidFill>
                <a:latin typeface="Calibri"/>
                <a:ea typeface="Calibri"/>
                <a:cs typeface="Calibri"/>
                <a:sym typeface="Calibri"/>
              </a:rPr>
              <a:t>Morning Activities</a:t>
            </a:r>
            <a:endParaRPr sz="1650" b="0" i="0" u="none" strike="noStrike" cap="none" dirty="0">
              <a:solidFill>
                <a:srgbClr val="000000"/>
              </a:solidFill>
              <a:latin typeface="Calibri"/>
              <a:ea typeface="Calibri"/>
              <a:cs typeface="Calibri"/>
              <a:sym typeface="Calibri"/>
            </a:endParaRPr>
          </a:p>
          <a:p>
            <a:pPr marL="0" marR="0" lvl="0" indent="0" algn="ctr" rtl="0">
              <a:lnSpc>
                <a:spcPct val="150000"/>
              </a:lnSpc>
              <a:spcBef>
                <a:spcPts val="0"/>
              </a:spcBef>
              <a:spcAft>
                <a:spcPts val="0"/>
              </a:spcAft>
              <a:buNone/>
            </a:pPr>
            <a:r>
              <a:rPr lang="en-US" sz="1650" dirty="0">
                <a:latin typeface="Calibri"/>
                <a:ea typeface="Calibri"/>
                <a:cs typeface="Calibri"/>
                <a:sym typeface="Calibri"/>
              </a:rPr>
              <a:t>8:25 - 8:40 - Phonemic Awareness</a:t>
            </a:r>
            <a:endParaRPr sz="1650" dirty="0">
              <a:latin typeface="Calibri"/>
              <a:ea typeface="Calibri"/>
              <a:cs typeface="Calibri"/>
              <a:sym typeface="Calibri"/>
            </a:endParaRPr>
          </a:p>
          <a:p>
            <a:pPr marL="0" marR="0" lvl="0" indent="0" algn="ctr" rtl="0">
              <a:lnSpc>
                <a:spcPct val="150000"/>
              </a:lnSpc>
              <a:spcBef>
                <a:spcPts val="0"/>
              </a:spcBef>
              <a:spcAft>
                <a:spcPts val="0"/>
              </a:spcAft>
              <a:buNone/>
            </a:pPr>
            <a:r>
              <a:rPr lang="en-US" sz="1650" dirty="0">
                <a:latin typeface="Calibri"/>
                <a:ea typeface="Calibri"/>
                <a:cs typeface="Calibri"/>
                <a:sym typeface="Calibri"/>
              </a:rPr>
              <a:t>8:40 - 9:25 - Reading Whole Group</a:t>
            </a:r>
            <a:endParaRPr sz="1650" dirty="0">
              <a:latin typeface="Calibri"/>
              <a:ea typeface="Calibri"/>
              <a:cs typeface="Calibri"/>
              <a:sym typeface="Calibri"/>
            </a:endParaRPr>
          </a:p>
          <a:p>
            <a:pPr marL="0" marR="0" lvl="0" indent="0" algn="ctr" rtl="0">
              <a:lnSpc>
                <a:spcPct val="150000"/>
              </a:lnSpc>
              <a:spcBef>
                <a:spcPts val="0"/>
              </a:spcBef>
              <a:spcAft>
                <a:spcPts val="0"/>
              </a:spcAft>
              <a:buNone/>
            </a:pPr>
            <a:r>
              <a:rPr lang="en-US" sz="1650" dirty="0">
                <a:latin typeface="Calibri"/>
                <a:cs typeface="Calibri"/>
                <a:sym typeface="Calibri"/>
              </a:rPr>
              <a:t>9:25 – 10:05  - Block (Music, Library, Spanish)</a:t>
            </a:r>
            <a:endParaRPr sz="1650" dirty="0"/>
          </a:p>
          <a:p>
            <a:pPr marL="0" marR="0" lvl="0" indent="0" algn="ctr" rtl="0">
              <a:lnSpc>
                <a:spcPct val="150000"/>
              </a:lnSpc>
              <a:spcBef>
                <a:spcPts val="0"/>
              </a:spcBef>
              <a:spcAft>
                <a:spcPts val="0"/>
              </a:spcAft>
              <a:buNone/>
            </a:pPr>
            <a:r>
              <a:rPr lang="en-US" sz="1650" b="0" i="0" u="none" strike="noStrike" cap="none" dirty="0">
                <a:solidFill>
                  <a:srgbClr val="000000"/>
                </a:solidFill>
                <a:latin typeface="Calibri"/>
                <a:ea typeface="Calibri"/>
                <a:cs typeface="Calibri"/>
                <a:sym typeface="Calibri"/>
              </a:rPr>
              <a:t>10:05 – 10:3</a:t>
            </a:r>
            <a:r>
              <a:rPr lang="en-US" sz="1650" dirty="0">
                <a:latin typeface="Calibri"/>
                <a:ea typeface="Calibri"/>
                <a:cs typeface="Calibri"/>
                <a:sym typeface="Calibri"/>
              </a:rPr>
              <a:t>5 – M.A.C. Time (Small Group Instruction)</a:t>
            </a:r>
          </a:p>
          <a:p>
            <a:pPr marL="0" marR="0" lvl="0" indent="0" algn="ctr" rtl="0">
              <a:lnSpc>
                <a:spcPct val="150000"/>
              </a:lnSpc>
              <a:spcBef>
                <a:spcPts val="0"/>
              </a:spcBef>
              <a:spcAft>
                <a:spcPts val="0"/>
              </a:spcAft>
              <a:buNone/>
            </a:pPr>
            <a:r>
              <a:rPr lang="en-US" sz="1650" dirty="0">
                <a:latin typeface="Calibri"/>
                <a:cs typeface="Calibri"/>
                <a:sym typeface="Calibri"/>
              </a:rPr>
              <a:t>10:35 – 10:55  -  Phonics </a:t>
            </a:r>
          </a:p>
          <a:p>
            <a:pPr marL="0" marR="0" lvl="0" indent="0" algn="ctr" rtl="0">
              <a:lnSpc>
                <a:spcPct val="150000"/>
              </a:lnSpc>
              <a:spcBef>
                <a:spcPts val="0"/>
              </a:spcBef>
              <a:spcAft>
                <a:spcPts val="0"/>
              </a:spcAft>
              <a:buNone/>
            </a:pPr>
            <a:r>
              <a:rPr lang="en-US" sz="1650" dirty="0">
                <a:latin typeface="Calibri"/>
                <a:cs typeface="Calibri"/>
                <a:sym typeface="Calibri"/>
              </a:rPr>
              <a:t>11:00-11:15 - Recess</a:t>
            </a:r>
            <a:endParaRPr sz="1650" dirty="0"/>
          </a:p>
          <a:p>
            <a:pPr marL="0" marR="0" lvl="0" indent="0" algn="ctr" rtl="0">
              <a:lnSpc>
                <a:spcPct val="150000"/>
              </a:lnSpc>
              <a:spcBef>
                <a:spcPts val="0"/>
              </a:spcBef>
              <a:spcAft>
                <a:spcPts val="0"/>
              </a:spcAft>
              <a:buNone/>
            </a:pPr>
            <a:r>
              <a:rPr lang="en-US" sz="1650" dirty="0">
                <a:latin typeface="Calibri"/>
                <a:ea typeface="Calibri"/>
                <a:cs typeface="Calibri"/>
                <a:sym typeface="Calibri"/>
              </a:rPr>
              <a:t>11:17 </a:t>
            </a:r>
            <a:r>
              <a:rPr lang="en-US" sz="1650" b="0" i="0" u="none" strike="noStrike" cap="none" dirty="0">
                <a:solidFill>
                  <a:srgbClr val="000000"/>
                </a:solidFill>
                <a:latin typeface="Calibri"/>
                <a:ea typeface="Calibri"/>
                <a:cs typeface="Calibri"/>
                <a:sym typeface="Calibri"/>
              </a:rPr>
              <a:t>- 11:41</a:t>
            </a:r>
            <a:r>
              <a:rPr lang="en-US" sz="1650" dirty="0">
                <a:latin typeface="Calibri"/>
                <a:ea typeface="Calibri"/>
                <a:cs typeface="Calibri"/>
                <a:sym typeface="Calibri"/>
              </a:rPr>
              <a:t> -</a:t>
            </a:r>
            <a:r>
              <a:rPr lang="en-US" sz="1650" b="0" i="0" u="none" strike="noStrike" cap="none" dirty="0">
                <a:solidFill>
                  <a:srgbClr val="000000"/>
                </a:solidFill>
                <a:latin typeface="Calibri"/>
                <a:ea typeface="Calibri"/>
                <a:cs typeface="Calibri"/>
                <a:sym typeface="Calibri"/>
              </a:rPr>
              <a:t> Lunch</a:t>
            </a:r>
            <a:endParaRPr sz="1650" dirty="0"/>
          </a:p>
          <a:p>
            <a:pPr marL="0" marR="0" lvl="0" indent="0" algn="ctr" rtl="0">
              <a:lnSpc>
                <a:spcPct val="150000"/>
              </a:lnSpc>
              <a:spcBef>
                <a:spcPts val="0"/>
              </a:spcBef>
              <a:spcAft>
                <a:spcPts val="0"/>
              </a:spcAft>
              <a:buNone/>
            </a:pPr>
            <a:r>
              <a:rPr lang="en-US" sz="1650" b="0" i="0" u="none" strike="noStrike" cap="none" dirty="0">
                <a:solidFill>
                  <a:srgbClr val="000000"/>
                </a:solidFill>
                <a:latin typeface="Calibri"/>
                <a:ea typeface="Calibri"/>
                <a:cs typeface="Calibri"/>
                <a:sym typeface="Calibri"/>
              </a:rPr>
              <a:t>11:45 – 12:15 – </a:t>
            </a:r>
            <a:r>
              <a:rPr lang="en-US" sz="1650" dirty="0">
                <a:latin typeface="Calibri"/>
                <a:ea typeface="Calibri"/>
                <a:cs typeface="Calibri"/>
                <a:sym typeface="Calibri"/>
              </a:rPr>
              <a:t>Writing</a:t>
            </a:r>
            <a:endParaRPr sz="1650" dirty="0"/>
          </a:p>
          <a:p>
            <a:pPr marL="0" marR="0" lvl="0" indent="0" algn="ctr" rtl="0">
              <a:lnSpc>
                <a:spcPct val="150000"/>
              </a:lnSpc>
              <a:spcBef>
                <a:spcPts val="0"/>
              </a:spcBef>
              <a:spcAft>
                <a:spcPts val="0"/>
              </a:spcAft>
              <a:buNone/>
            </a:pPr>
            <a:r>
              <a:rPr lang="en-US" sz="1650" b="0" i="0" u="none" strike="noStrike" cap="none" dirty="0">
                <a:solidFill>
                  <a:srgbClr val="000000"/>
                </a:solidFill>
                <a:latin typeface="Calibri"/>
                <a:ea typeface="Calibri"/>
                <a:cs typeface="Calibri"/>
                <a:sym typeface="Calibri"/>
              </a:rPr>
              <a:t>12:20 – 1:20 - Math</a:t>
            </a:r>
            <a:endParaRPr sz="1650" dirty="0"/>
          </a:p>
          <a:p>
            <a:pPr marL="0" marR="0" lvl="0" indent="0" algn="ctr" rtl="0">
              <a:lnSpc>
                <a:spcPct val="150000"/>
              </a:lnSpc>
              <a:spcBef>
                <a:spcPts val="0"/>
              </a:spcBef>
              <a:spcAft>
                <a:spcPts val="0"/>
              </a:spcAft>
              <a:buNone/>
            </a:pPr>
            <a:r>
              <a:rPr lang="en-US" sz="1650" b="0" i="0" u="none" strike="noStrike" cap="none" dirty="0">
                <a:solidFill>
                  <a:srgbClr val="000000"/>
                </a:solidFill>
                <a:latin typeface="Calibri"/>
                <a:ea typeface="Calibri"/>
                <a:cs typeface="Calibri"/>
                <a:sym typeface="Calibri"/>
              </a:rPr>
              <a:t>1:25-2:05 – Specials (M, T,TH,</a:t>
            </a:r>
            <a:r>
              <a:rPr lang="en-US" sz="1650" dirty="0">
                <a:latin typeface="Calibri"/>
                <a:ea typeface="Calibri"/>
                <a:cs typeface="Calibri"/>
                <a:sym typeface="Calibri"/>
              </a:rPr>
              <a:t> F – P.E., W- Art)</a:t>
            </a:r>
            <a:endParaRPr sz="1650" dirty="0"/>
          </a:p>
          <a:p>
            <a:pPr marL="0" marR="0" lvl="0" indent="0" algn="ctr" rtl="0">
              <a:lnSpc>
                <a:spcPct val="150000"/>
              </a:lnSpc>
              <a:spcBef>
                <a:spcPts val="0"/>
              </a:spcBef>
              <a:spcAft>
                <a:spcPts val="0"/>
              </a:spcAft>
              <a:buNone/>
            </a:pPr>
            <a:r>
              <a:rPr lang="en-US" sz="1650" dirty="0">
                <a:latin typeface="Calibri"/>
                <a:ea typeface="Calibri"/>
                <a:cs typeface="Calibri"/>
                <a:sym typeface="Calibri"/>
              </a:rPr>
              <a:t>2:05</a:t>
            </a:r>
            <a:r>
              <a:rPr lang="en-US" sz="1650" b="0" i="0" u="none" strike="noStrike" cap="none" dirty="0">
                <a:solidFill>
                  <a:srgbClr val="000000"/>
                </a:solidFill>
                <a:latin typeface="Calibri"/>
                <a:ea typeface="Calibri"/>
                <a:cs typeface="Calibri"/>
                <a:sym typeface="Calibri"/>
              </a:rPr>
              <a:t> – 2:</a:t>
            </a:r>
            <a:r>
              <a:rPr lang="en-US" sz="1650" dirty="0">
                <a:latin typeface="Calibri"/>
                <a:ea typeface="Calibri"/>
                <a:cs typeface="Calibri"/>
                <a:sym typeface="Calibri"/>
              </a:rPr>
              <a:t>1</a:t>
            </a:r>
            <a:r>
              <a:rPr lang="en-US" sz="1650" b="0" i="0" u="none" strike="noStrike" cap="none" dirty="0">
                <a:solidFill>
                  <a:srgbClr val="000000"/>
                </a:solidFill>
                <a:latin typeface="Calibri"/>
                <a:ea typeface="Calibri"/>
                <a:cs typeface="Calibri"/>
                <a:sym typeface="Calibri"/>
              </a:rPr>
              <a:t>5 – </a:t>
            </a:r>
            <a:r>
              <a:rPr lang="en-US" sz="1650" dirty="0">
                <a:latin typeface="Calibri"/>
                <a:ea typeface="Calibri"/>
                <a:cs typeface="Calibri"/>
                <a:sym typeface="Calibri"/>
              </a:rPr>
              <a:t>Snack</a:t>
            </a:r>
            <a:endParaRPr sz="1650" dirty="0"/>
          </a:p>
          <a:p>
            <a:pPr marL="0" marR="0" lvl="0" indent="0" algn="ctr" rtl="0">
              <a:lnSpc>
                <a:spcPct val="150000"/>
              </a:lnSpc>
              <a:spcBef>
                <a:spcPts val="0"/>
              </a:spcBef>
              <a:spcAft>
                <a:spcPts val="0"/>
              </a:spcAft>
              <a:buNone/>
            </a:pPr>
            <a:r>
              <a:rPr lang="en-US" sz="1650" dirty="0">
                <a:latin typeface="Calibri"/>
                <a:ea typeface="Calibri"/>
                <a:cs typeface="Calibri"/>
                <a:sym typeface="Calibri"/>
              </a:rPr>
              <a:t>2:15-2:45 – Science/Social Studies</a:t>
            </a:r>
            <a:endParaRPr sz="1650" dirty="0">
              <a:latin typeface="Calibri"/>
              <a:ea typeface="Calibri"/>
              <a:cs typeface="Calibri"/>
              <a:sym typeface="Calibri"/>
            </a:endParaRPr>
          </a:p>
          <a:p>
            <a:pPr marL="0" marR="0" lvl="0" indent="0" algn="ctr" rtl="0">
              <a:lnSpc>
                <a:spcPct val="150000"/>
              </a:lnSpc>
              <a:spcBef>
                <a:spcPts val="0"/>
              </a:spcBef>
              <a:spcAft>
                <a:spcPts val="0"/>
              </a:spcAft>
              <a:buNone/>
            </a:pPr>
            <a:r>
              <a:rPr lang="en-US" sz="1650" b="0" i="0" u="none" strike="noStrike" cap="none" dirty="0">
                <a:solidFill>
                  <a:srgbClr val="000000"/>
                </a:solidFill>
                <a:latin typeface="Calibri"/>
                <a:ea typeface="Calibri"/>
                <a:cs typeface="Calibri"/>
                <a:sym typeface="Calibri"/>
              </a:rPr>
              <a:t>2:50 – 2:55 - Clean up</a:t>
            </a:r>
          </a:p>
          <a:p>
            <a:pPr marL="0" marR="0" lvl="0" indent="0" algn="ctr" rtl="0">
              <a:lnSpc>
                <a:spcPct val="150000"/>
              </a:lnSpc>
              <a:spcBef>
                <a:spcPts val="0"/>
              </a:spcBef>
              <a:spcAft>
                <a:spcPts val="0"/>
              </a:spcAft>
              <a:buNone/>
            </a:pPr>
            <a:r>
              <a:rPr lang="en-US" sz="1650" dirty="0">
                <a:latin typeface="Calibri"/>
                <a:cs typeface="Calibri"/>
                <a:sym typeface="Calibri"/>
              </a:rPr>
              <a:t>3:00  - Dismissal</a:t>
            </a:r>
            <a:endParaRPr sz="1650" dirty="0"/>
          </a:p>
          <a:p>
            <a:pPr marL="0" marR="0" lvl="0" indent="0" algn="ctr" rtl="0">
              <a:lnSpc>
                <a:spcPct val="150000"/>
              </a:lnSpc>
              <a:spcBef>
                <a:spcPts val="0"/>
              </a:spcBef>
              <a:spcAft>
                <a:spcPts val="0"/>
              </a:spcAft>
              <a:buNone/>
            </a:pPr>
            <a:endParaRPr sz="18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Calibri"/>
              <a:buNone/>
            </a:pPr>
            <a:br>
              <a:rPr lang="en-US" sz="1800" b="0" i="0" u="none" strike="noStrike" cap="none" dirty="0">
                <a:solidFill>
                  <a:srgbClr val="000000"/>
                </a:solidFill>
                <a:latin typeface="Calibri"/>
                <a:ea typeface="Calibri"/>
                <a:cs typeface="Calibri"/>
                <a:sym typeface="Calibri"/>
              </a:rPr>
            </a:br>
            <a:endParaRPr sz="18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p17" descr="Picture 2"/>
          <p:cNvPicPr preferRelativeResize="0"/>
          <p:nvPr/>
        </p:nvPicPr>
        <p:blipFill rotWithShape="1">
          <a:blip r:embed="rId3">
            <a:alphaModFix/>
          </a:blip>
          <a:srcRect/>
          <a:stretch/>
        </p:blipFill>
        <p:spPr>
          <a:xfrm>
            <a:off x="-1" y="0"/>
            <a:ext cx="9144000" cy="6858000"/>
          </a:xfrm>
          <a:prstGeom prst="rect">
            <a:avLst/>
          </a:prstGeom>
          <a:noFill/>
          <a:ln>
            <a:noFill/>
          </a:ln>
        </p:spPr>
      </p:pic>
      <p:sp>
        <p:nvSpPr>
          <p:cNvPr id="204" name="Google Shape;204;p17"/>
          <p:cNvSpPr txBox="1"/>
          <p:nvPr/>
        </p:nvSpPr>
        <p:spPr>
          <a:xfrm>
            <a:off x="-1" y="935839"/>
            <a:ext cx="9052561" cy="5262939"/>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9600"/>
              <a:buFont typeface="Helvetica Neue"/>
              <a:buNone/>
            </a:pPr>
            <a:endParaRPr lang="en-US" sz="4400" dirty="0">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9600"/>
              <a:buFont typeface="Helvetica Neue"/>
              <a:buNone/>
            </a:pPr>
            <a:r>
              <a:rPr lang="en-US" sz="4000" b="0" i="0" u="none" strike="noStrike" cap="none" dirty="0">
                <a:solidFill>
                  <a:srgbClr val="000000"/>
                </a:solidFill>
                <a:latin typeface="Calibri"/>
                <a:ea typeface="Calibri"/>
                <a:cs typeface="Calibri"/>
                <a:sym typeface="Calibri"/>
              </a:rPr>
              <a:t>STAR Testing</a:t>
            </a:r>
          </a:p>
          <a:p>
            <a:pPr marL="0" marR="0" lvl="0" indent="0" algn="ctr" rtl="0">
              <a:lnSpc>
                <a:spcPct val="100000"/>
              </a:lnSpc>
              <a:spcBef>
                <a:spcPts val="0"/>
              </a:spcBef>
              <a:spcAft>
                <a:spcPts val="0"/>
              </a:spcAft>
              <a:buClr>
                <a:srgbClr val="000000"/>
              </a:buClr>
              <a:buSzPts val="9600"/>
              <a:buFont typeface="Helvetica Neue"/>
              <a:buNone/>
            </a:pPr>
            <a:r>
              <a:rPr lang="en-US" sz="2400" dirty="0">
                <a:latin typeface="Calibri"/>
                <a:ea typeface="Calibri"/>
                <a:cs typeface="Calibri"/>
                <a:sym typeface="Calibri"/>
              </a:rPr>
              <a:t>Your child will take the STAR Reading and STAR Math Assessments 3 times during the school year.  This is a computer-based assessment so students will be using their iPads to take the assessment.</a:t>
            </a:r>
          </a:p>
          <a:p>
            <a:pPr marL="0" marR="0" lvl="0" indent="0" algn="ctr" rtl="0">
              <a:lnSpc>
                <a:spcPct val="100000"/>
              </a:lnSpc>
              <a:spcBef>
                <a:spcPts val="0"/>
              </a:spcBef>
              <a:spcAft>
                <a:spcPts val="0"/>
              </a:spcAft>
              <a:buClr>
                <a:srgbClr val="000000"/>
              </a:buClr>
              <a:buSzPts val="9600"/>
              <a:buFont typeface="Helvetica Neue"/>
              <a:buNone/>
            </a:pPr>
            <a:endParaRPr lang="en-US" sz="2800" dirty="0">
              <a:latin typeface="Calibri"/>
              <a:ea typeface="Calibri"/>
              <a:cs typeface="Calibri"/>
              <a:sym typeface="Calibri"/>
            </a:endParaRPr>
          </a:p>
          <a:p>
            <a:pPr lvl="1">
              <a:buSzPts val="9600"/>
            </a:pPr>
            <a:r>
              <a:rPr lang="en-US" sz="2800" dirty="0">
                <a:latin typeface="Calibri"/>
                <a:ea typeface="Calibri"/>
                <a:cs typeface="Calibri"/>
                <a:sym typeface="Calibri"/>
              </a:rPr>
              <a:t>			PM #1: Fall  - </a:t>
            </a:r>
            <a:r>
              <a:rPr lang="en-US" sz="2000" dirty="0">
                <a:latin typeface="Calibri"/>
                <a:ea typeface="Calibri"/>
                <a:cs typeface="Calibri"/>
                <a:sym typeface="Calibri"/>
              </a:rPr>
              <a:t> </a:t>
            </a:r>
            <a:r>
              <a:rPr lang="en-US" sz="2400" dirty="0">
                <a:latin typeface="Calibri"/>
                <a:ea typeface="Calibri"/>
                <a:cs typeface="Calibri"/>
                <a:sym typeface="Calibri"/>
              </a:rPr>
              <a:t>Scheduled for 9/5 &amp; 9/6 </a:t>
            </a:r>
            <a:endParaRPr lang="en-US" sz="2800" dirty="0">
              <a:latin typeface="Calibri"/>
              <a:ea typeface="Calibri"/>
              <a:cs typeface="Calibri"/>
              <a:sym typeface="Calibri"/>
            </a:endParaRPr>
          </a:p>
          <a:p>
            <a:pPr lvl="1">
              <a:buSzPts val="9600"/>
            </a:pPr>
            <a:r>
              <a:rPr lang="en-US" sz="2800" dirty="0">
                <a:latin typeface="Calibri"/>
                <a:ea typeface="Calibri"/>
                <a:cs typeface="Calibri"/>
                <a:sym typeface="Calibri"/>
              </a:rPr>
              <a:t>			PM #2:  Winter - </a:t>
            </a:r>
            <a:r>
              <a:rPr lang="en-US" sz="2400" dirty="0">
                <a:latin typeface="Calibri"/>
                <a:ea typeface="Calibri"/>
                <a:cs typeface="Calibri"/>
                <a:sym typeface="Calibri"/>
              </a:rPr>
              <a:t>TBA</a:t>
            </a:r>
            <a:endParaRPr lang="en-US" sz="2000" dirty="0">
              <a:latin typeface="Calibri"/>
              <a:ea typeface="Calibri"/>
              <a:cs typeface="Calibri"/>
              <a:sym typeface="Calibri"/>
            </a:endParaRPr>
          </a:p>
          <a:p>
            <a:pPr lvl="1">
              <a:buSzPts val="9600"/>
            </a:pPr>
            <a:r>
              <a:rPr lang="en-US" sz="2800" dirty="0">
                <a:latin typeface="Calibri"/>
                <a:ea typeface="Calibri"/>
                <a:cs typeface="Calibri"/>
                <a:sym typeface="Calibri"/>
              </a:rPr>
              <a:t>			PM #3:  Spring  </a:t>
            </a:r>
            <a:r>
              <a:rPr lang="en-US" sz="2000" dirty="0">
                <a:latin typeface="Calibri"/>
                <a:ea typeface="Calibri"/>
                <a:cs typeface="Calibri"/>
                <a:sym typeface="Calibri"/>
              </a:rPr>
              <a:t>-  </a:t>
            </a:r>
            <a:r>
              <a:rPr lang="en-US" sz="2400" dirty="0">
                <a:latin typeface="Calibri"/>
                <a:ea typeface="Calibri"/>
                <a:cs typeface="Calibri"/>
                <a:sym typeface="Calibri"/>
              </a:rPr>
              <a:t>TBA</a:t>
            </a:r>
            <a:endParaRPr lang="en-US" sz="2000" dirty="0">
              <a:latin typeface="Calibri"/>
              <a:ea typeface="Calibri"/>
              <a:cs typeface="Calibri"/>
              <a:sym typeface="Calibri"/>
            </a:endParaRPr>
          </a:p>
          <a:p>
            <a:pPr lvl="1">
              <a:buSzPts val="9600"/>
            </a:pPr>
            <a:endParaRPr lang="en-US" sz="2000" b="0" i="0" u="none" strike="noStrike" cap="none" dirty="0">
              <a:solidFill>
                <a:srgbClr val="000000"/>
              </a:solidFill>
              <a:latin typeface="Calibri"/>
              <a:ea typeface="Calibri"/>
              <a:cs typeface="Calibri"/>
              <a:sym typeface="Calibri"/>
            </a:endParaRPr>
          </a:p>
          <a:p>
            <a:pPr lvl="1" algn="ctr">
              <a:buSzPts val="9600"/>
            </a:pPr>
            <a:r>
              <a:rPr lang="en-US" sz="2400" b="0" i="0" u="none" strike="noStrike" cap="none" dirty="0">
                <a:solidFill>
                  <a:srgbClr val="000000"/>
                </a:solidFill>
                <a:latin typeface="Calibri"/>
                <a:ea typeface="Calibri"/>
                <a:cs typeface="Calibri"/>
                <a:sym typeface="Calibri"/>
              </a:rPr>
              <a:t>STAR reports will be sent home </a:t>
            </a:r>
            <a:r>
              <a:rPr lang="en-US" sz="2400" dirty="0">
                <a:latin typeface="Calibri"/>
                <a:ea typeface="Calibri"/>
                <a:cs typeface="Calibri"/>
                <a:sym typeface="Calibri"/>
              </a:rPr>
              <a:t>after each assessment period in your child’s Take Home Folder.</a:t>
            </a:r>
            <a:endParaRPr sz="28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18" descr="Picture 2"/>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210" name="Google Shape;210;p18"/>
          <p:cNvSpPr txBox="1"/>
          <p:nvPr/>
        </p:nvSpPr>
        <p:spPr>
          <a:xfrm>
            <a:off x="45719" y="1885897"/>
            <a:ext cx="9052500" cy="378561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Helvetica Neue"/>
              <a:buNone/>
            </a:pPr>
            <a:r>
              <a:rPr lang="en-US" sz="2800" dirty="0">
                <a:latin typeface="Helvetica Neue"/>
                <a:ea typeface="Helvetica Neue"/>
                <a:cs typeface="Helvetica Neue"/>
                <a:sym typeface="Helvetica Neue"/>
              </a:rPr>
              <a:t>Students will bring home their</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a:solidFill>
                  <a:schemeClr val="dk1"/>
                </a:solidFill>
                <a:highlight>
                  <a:srgbClr val="FFFF00"/>
                </a:highlight>
                <a:latin typeface="Helvetica Neue"/>
                <a:ea typeface="Helvetica Neue"/>
                <a:cs typeface="Helvetica Neue"/>
                <a:sym typeface="Helvetica Neue"/>
              </a:rPr>
              <a:t>YELLOW</a:t>
            </a:r>
            <a:r>
              <a:rPr lang="en-US" sz="2800" b="0" i="0" u="none" strike="noStrike" cap="none" dirty="0">
                <a:solidFill>
                  <a:srgbClr val="000000"/>
                </a:solidFill>
                <a:latin typeface="Helvetica Neue"/>
                <a:ea typeface="Helvetica Neue"/>
                <a:cs typeface="Helvetica Neue"/>
                <a:sym typeface="Helvetica Neue"/>
              </a:rPr>
              <a:t> </a:t>
            </a:r>
            <a:r>
              <a:rPr lang="en-US" sz="2800" dirty="0">
                <a:latin typeface="Helvetica Neue"/>
                <a:ea typeface="Helvetica Neue"/>
                <a:cs typeface="Helvetica Neue"/>
                <a:sym typeface="Helvetica Neue"/>
              </a:rPr>
              <a:t>Take Home folders every Friday. </a:t>
            </a:r>
            <a:r>
              <a:rPr lang="en-US" sz="2800" b="0" i="0" u="none" strike="noStrike" cap="none" dirty="0">
                <a:solidFill>
                  <a:srgbClr val="000000"/>
                </a:solidFill>
                <a:latin typeface="Helvetica Neue"/>
                <a:ea typeface="Helvetica Neue"/>
                <a:cs typeface="Helvetica Neue"/>
                <a:sym typeface="Helvetica Neue"/>
              </a:rPr>
              <a:t>Included in the folder are papers your child has completed </a:t>
            </a:r>
            <a:r>
              <a:rPr lang="en-US" sz="2800" dirty="0">
                <a:latin typeface="Helvetica Neue"/>
                <a:ea typeface="Helvetica Neue"/>
                <a:cs typeface="Helvetica Neue"/>
                <a:sym typeface="Helvetica Neue"/>
              </a:rPr>
              <a:t>in class </a:t>
            </a:r>
            <a:r>
              <a:rPr lang="en-US" sz="2800" b="0" i="0" u="none" strike="noStrike" cap="none" dirty="0">
                <a:solidFill>
                  <a:srgbClr val="000000"/>
                </a:solidFill>
                <a:latin typeface="Helvetica Neue"/>
                <a:ea typeface="Helvetica Neue"/>
                <a:cs typeface="Helvetica Neue"/>
                <a:sym typeface="Helvetica Neue"/>
              </a:rPr>
              <a:t>and graded assignments/assessments.</a:t>
            </a:r>
            <a:endParaRPr sz="1200" dirty="0"/>
          </a:p>
          <a:p>
            <a:pPr marL="0" marR="0" lvl="0" indent="0" algn="ctr" rtl="0">
              <a:lnSpc>
                <a:spcPct val="100000"/>
              </a:lnSpc>
              <a:spcBef>
                <a:spcPts val="0"/>
              </a:spcBef>
              <a:spcAft>
                <a:spcPts val="0"/>
              </a:spcAft>
              <a:buClr>
                <a:srgbClr val="000000"/>
              </a:buClr>
              <a:buSzPts val="1800"/>
              <a:buFont typeface="Helvetica Neue"/>
              <a:buNone/>
            </a:pPr>
            <a:endParaRPr sz="16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000"/>
              <a:buFont typeface="Helvetica Neue"/>
              <a:buNone/>
            </a:pPr>
            <a:r>
              <a:rPr lang="en-US" sz="2800" b="0" i="0" u="none" strike="noStrike" cap="none" dirty="0">
                <a:solidFill>
                  <a:srgbClr val="000000"/>
                </a:solidFill>
                <a:latin typeface="Helvetica Neue"/>
                <a:ea typeface="Helvetica Neue"/>
                <a:cs typeface="Helvetica Neue"/>
                <a:sym typeface="Helvetica Neue"/>
              </a:rPr>
              <a:t>Please be sure to clean out the folder and leave the papers at home.</a:t>
            </a:r>
          </a:p>
          <a:p>
            <a:pPr marL="0" marR="0" lvl="0" indent="0" algn="ctr" rtl="0">
              <a:lnSpc>
                <a:spcPct val="100000"/>
              </a:lnSpc>
              <a:spcBef>
                <a:spcPts val="0"/>
              </a:spcBef>
              <a:spcAft>
                <a:spcPts val="0"/>
              </a:spcAft>
              <a:buClr>
                <a:srgbClr val="000000"/>
              </a:buClr>
              <a:buSzPts val="3000"/>
              <a:buFont typeface="Helvetica Neue"/>
              <a:buNone/>
            </a:pPr>
            <a:endParaRPr lang="en-US" sz="2800" dirty="0">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3000"/>
              <a:buFont typeface="Helvetica Neue"/>
              <a:buNone/>
            </a:pPr>
            <a:r>
              <a:rPr lang="en-US" sz="2800" b="0" i="0" u="none" strike="noStrike" cap="none" dirty="0">
                <a:solidFill>
                  <a:srgbClr val="000000"/>
                </a:solidFill>
                <a:latin typeface="Helvetica Neue"/>
                <a:ea typeface="Helvetica Neue"/>
                <a:cs typeface="Helvetica Neue"/>
                <a:sym typeface="Helvetica Neue"/>
              </a:rPr>
              <a:t>Please return the folder to school each Monday.</a:t>
            </a:r>
            <a:endParaRPr sz="12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p20" descr="Picture 2"/>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222" name="Google Shape;222;p20"/>
          <p:cNvSpPr txBox="1"/>
          <p:nvPr/>
        </p:nvSpPr>
        <p:spPr>
          <a:xfrm>
            <a:off x="45719" y="2019700"/>
            <a:ext cx="9052500" cy="430883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2800"/>
              <a:buFont typeface="Helvetica Neue"/>
              <a:buNone/>
            </a:pPr>
            <a:r>
              <a:rPr lang="en-US" sz="2800" b="0" i="0" u="none" strike="noStrike" cap="none" dirty="0">
                <a:solidFill>
                  <a:srgbClr val="000000"/>
                </a:solidFill>
                <a:latin typeface="Helvetica Neue"/>
                <a:ea typeface="Helvetica Neue"/>
                <a:cs typeface="Helvetica Neue"/>
                <a:sym typeface="Helvetica Neue"/>
              </a:rPr>
              <a:t>Volunteer Applications are now open</a:t>
            </a:r>
            <a:r>
              <a:rPr lang="en-US" sz="2800" dirty="0">
                <a:latin typeface="Helvetica Neue"/>
                <a:ea typeface="Helvetica Neue"/>
                <a:cs typeface="Helvetica Neue"/>
                <a:sym typeface="Helvetica Neue"/>
              </a:rPr>
              <a:t>.</a:t>
            </a:r>
            <a:r>
              <a:rPr lang="en-US" sz="2800" b="0" i="0" u="none" strike="noStrike" cap="none" dirty="0">
                <a:solidFill>
                  <a:srgbClr val="000000"/>
                </a:solidFill>
                <a:latin typeface="Helvetica Neue"/>
                <a:ea typeface="Helvetica Neue"/>
                <a:cs typeface="Helvetica Neue"/>
                <a:sym typeface="Helvetica Neue"/>
              </a:rPr>
              <a:t> You </a:t>
            </a:r>
            <a:r>
              <a:rPr lang="en-US" sz="2800" b="1" i="0" u="sng" strike="noStrike" cap="none" dirty="0">
                <a:solidFill>
                  <a:srgbClr val="000000"/>
                </a:solidFill>
                <a:latin typeface="Helvetica Neue"/>
                <a:ea typeface="Helvetica Neue"/>
                <a:cs typeface="Helvetica Neue"/>
                <a:sym typeface="Helvetica Neue"/>
              </a:rPr>
              <a:t>WILL</a:t>
            </a:r>
            <a:r>
              <a:rPr lang="en-US" sz="2800" b="0" i="0" u="none" strike="noStrike" cap="none" dirty="0">
                <a:solidFill>
                  <a:srgbClr val="000000"/>
                </a:solidFill>
                <a:latin typeface="Helvetica Neue"/>
                <a:ea typeface="Helvetica Neue"/>
                <a:cs typeface="Helvetica Neue"/>
                <a:sym typeface="Helvetica Neue"/>
              </a:rPr>
              <a:t> need to be an Approved Volunteer for </a:t>
            </a:r>
            <a:r>
              <a:rPr lang="en-US" sz="2800" b="1" i="0" u="none" strike="noStrike" cap="none" dirty="0">
                <a:solidFill>
                  <a:srgbClr val="000000"/>
                </a:solidFill>
                <a:latin typeface="Helvetica Neue"/>
                <a:ea typeface="Helvetica Neue"/>
                <a:cs typeface="Helvetica Neue"/>
                <a:sym typeface="Helvetica Neue"/>
              </a:rPr>
              <a:t>ANY</a:t>
            </a:r>
            <a:r>
              <a:rPr lang="en-US" sz="2800" b="0" i="0" u="none" strike="noStrike" cap="none" dirty="0">
                <a:solidFill>
                  <a:srgbClr val="000000"/>
                </a:solidFill>
                <a:latin typeface="Helvetica Neue"/>
                <a:ea typeface="Helvetica Neue"/>
                <a:cs typeface="Helvetica Neue"/>
                <a:sym typeface="Helvetica Neue"/>
              </a:rPr>
              <a:t> field trip you plan to attend. You will also need to have your ID scanned before the first field trip. </a:t>
            </a:r>
            <a:endParaRPr sz="18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Helvetica Neue"/>
              <a:buNone/>
            </a:pPr>
            <a:endParaRPr lang="en-US" sz="18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Helvetica Neue"/>
              <a:buNone/>
            </a:pPr>
            <a:endParaRPr lang="en-US" sz="1800" dirty="0">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Helvetica Neue"/>
              <a:buNone/>
            </a:pPr>
            <a:r>
              <a:rPr lang="en-US" sz="2400" b="1" i="0" dirty="0">
                <a:solidFill>
                  <a:srgbClr val="1155CC"/>
                </a:solidFill>
                <a:effectLst/>
                <a:latin typeface="comic sans ms" panose="030F0902030302020204" pitchFamily="66" charset="0"/>
                <a:hlinkClick r:id="rId4"/>
              </a:rPr>
              <a:t>https://apps.raptortech.com/Apply/NDE5Mzplbi1VUw==</a:t>
            </a:r>
            <a:endParaRPr lang="en-US" sz="18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Helvetica Neue"/>
              <a:buNone/>
            </a:pPr>
            <a:endParaRPr sz="18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800"/>
              <a:buFont typeface="Helvetica Neue"/>
              <a:buNone/>
            </a:pPr>
            <a:r>
              <a:rPr lang="en-US" sz="2800" b="0" i="0" u="none" strike="noStrike" cap="none" dirty="0">
                <a:solidFill>
                  <a:srgbClr val="000000"/>
                </a:solidFill>
                <a:latin typeface="Helvetica Neue"/>
                <a:ea typeface="Helvetica Neue"/>
                <a:cs typeface="Helvetica Neue"/>
                <a:sym typeface="Helvetica Neue"/>
              </a:rPr>
              <a:t> </a:t>
            </a:r>
          </a:p>
          <a:p>
            <a:pPr marL="0" marR="0" lvl="0" indent="0" algn="ctr" rtl="0">
              <a:lnSpc>
                <a:spcPct val="100000"/>
              </a:lnSpc>
              <a:spcBef>
                <a:spcPts val="0"/>
              </a:spcBef>
              <a:spcAft>
                <a:spcPts val="0"/>
              </a:spcAft>
              <a:buClr>
                <a:srgbClr val="000000"/>
              </a:buClr>
              <a:buSzPts val="2800"/>
              <a:buFont typeface="Helvetica Neue"/>
              <a:buNone/>
            </a:pPr>
            <a:r>
              <a:rPr lang="en-US" sz="2800" b="0" i="0" u="none" strike="noStrike" cap="none" dirty="0">
                <a:solidFill>
                  <a:srgbClr val="000000"/>
                </a:solidFill>
                <a:latin typeface="Helvetica Neue"/>
                <a:ea typeface="Helvetica Neue"/>
                <a:cs typeface="Helvetica Neue"/>
                <a:sym typeface="Helvetica Neue"/>
              </a:rPr>
              <a:t>I will let you know when activities are going on in the classroom for you to sign up to help. </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g146ae23836f_0_0" descr="Picture 2"/>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228" name="Google Shape;228;g146ae23836f_0_0"/>
          <p:cNvSpPr txBox="1"/>
          <p:nvPr/>
        </p:nvSpPr>
        <p:spPr>
          <a:xfrm>
            <a:off x="-59781" y="1304850"/>
            <a:ext cx="9052500" cy="381720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2800"/>
              <a:buFont typeface="Helvetica Neue"/>
              <a:buNone/>
            </a:pPr>
            <a:r>
              <a:rPr lang="en-US" sz="2800">
                <a:latin typeface="Helvetica Neue"/>
                <a:ea typeface="Helvetica Neue"/>
                <a:cs typeface="Helvetica Neue"/>
                <a:sym typeface="Helvetica Neue"/>
              </a:rPr>
              <a:t>We have a Class Amazon Wish List.  Throughout the year, I will add items to this list.  Additionally, we will do several room transformations this year and specific items will be needed to make these “special learning experiences” possible.  Information will be sent out to families so they can help support our classroom if they would like. </a:t>
            </a:r>
            <a:endParaRPr sz="18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Helvetica Neue"/>
              <a:buNone/>
            </a:pPr>
            <a:endParaRPr sz="18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800"/>
              <a:buFont typeface="Helvetica Neue"/>
              <a:buNone/>
            </a:pPr>
            <a:r>
              <a:rPr lang="en-US" sz="2800" b="0" i="0" u="none" strike="noStrike" cap="none">
                <a:solidFill>
                  <a:srgbClr val="000000"/>
                </a:solidFill>
                <a:latin typeface="Helvetica Neue"/>
                <a:ea typeface="Helvetica Neue"/>
                <a:cs typeface="Helvetica Neue"/>
                <a:sym typeface="Helvetica Neue"/>
              </a:rPr>
              <a:t>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Google Shape;234;p21" descr="Picture 2"/>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235" name="Google Shape;235;p21"/>
          <p:cNvSpPr txBox="1"/>
          <p:nvPr/>
        </p:nvSpPr>
        <p:spPr>
          <a:xfrm>
            <a:off x="101600" y="1114424"/>
            <a:ext cx="9042400" cy="5370661"/>
          </a:xfrm>
          <a:prstGeom prst="rect">
            <a:avLst/>
          </a:prstGeom>
          <a:noFill/>
          <a:ln>
            <a:noFill/>
          </a:ln>
        </p:spPr>
        <p:txBody>
          <a:bodyPr spcFirstLastPara="1" wrap="square" lIns="45700" tIns="45700" rIns="45700" bIns="45700" anchor="t" anchorCtr="0">
            <a:spAutoFit/>
          </a:bodyPr>
          <a:lstStyle/>
          <a:p>
            <a:pPr marL="0" marR="0" lvl="0" indent="0" algn="ctr" rtl="0">
              <a:lnSpc>
                <a:spcPct val="90000"/>
              </a:lnSpc>
              <a:spcBef>
                <a:spcPts val="0"/>
              </a:spcBef>
              <a:spcAft>
                <a:spcPts val="0"/>
              </a:spcAft>
              <a:buClr>
                <a:srgbClr val="000000"/>
              </a:buClr>
              <a:buSzPts val="1500"/>
              <a:buFont typeface="Helvetica Neue"/>
              <a:buNone/>
            </a:pPr>
            <a:r>
              <a:rPr lang="en-US" sz="1600" b="0" i="0" u="sng" strike="noStrike" cap="none" dirty="0">
                <a:solidFill>
                  <a:srgbClr val="000000"/>
                </a:solidFill>
                <a:latin typeface="Helvetica Neue"/>
                <a:ea typeface="Helvetica Neue"/>
                <a:cs typeface="Helvetica Neue"/>
                <a:sym typeface="Helvetica Neue"/>
              </a:rPr>
              <a:t>MAC PTO </a:t>
            </a:r>
            <a:br>
              <a:rPr lang="en-US" sz="1200" b="0" i="0" u="none" strike="noStrike" cap="none" dirty="0">
                <a:solidFill>
                  <a:srgbClr val="000000"/>
                </a:solidFill>
                <a:latin typeface="Helvetica Neue"/>
                <a:ea typeface="Helvetica Neue"/>
                <a:cs typeface="Helvetica Neue"/>
                <a:sym typeface="Helvetica Neue"/>
              </a:rPr>
            </a:br>
            <a:r>
              <a:rPr lang="en-US" sz="1200" b="0" i="0" u="none" strike="noStrike" cap="none" dirty="0">
                <a:solidFill>
                  <a:srgbClr val="000000"/>
                </a:solidFill>
                <a:latin typeface="Helvetica Neue"/>
                <a:ea typeface="Helvetica Neue"/>
                <a:cs typeface="Helvetica Neue"/>
                <a:sym typeface="Helvetica Neue"/>
              </a:rPr>
              <a:t>Helps support the teachers and staff with enhancing and enriching the educational opportunities for our students.  With your support the MAC PTO has been able to:</a:t>
            </a:r>
            <a:endParaRPr sz="1500" dirty="0"/>
          </a:p>
          <a:p>
            <a:pPr marL="0" marR="0" lvl="2" indent="457200" algn="l" rtl="0">
              <a:lnSpc>
                <a:spcPct val="100000"/>
              </a:lnSpc>
              <a:spcBef>
                <a:spcPts val="0"/>
              </a:spcBef>
              <a:spcAft>
                <a:spcPts val="0"/>
              </a:spcAft>
              <a:buClr>
                <a:srgbClr val="000000"/>
              </a:buClr>
              <a:buSzPts val="1100"/>
              <a:buFont typeface="Helvetica Neue"/>
              <a:buNone/>
            </a:pPr>
            <a:r>
              <a:rPr lang="en-US" sz="1200" b="0" i="0" u="none" strike="noStrike" cap="none" dirty="0">
                <a:solidFill>
                  <a:srgbClr val="000000"/>
                </a:solidFill>
                <a:latin typeface="Helvetica Neue"/>
                <a:ea typeface="Helvetica Neue"/>
                <a:cs typeface="Helvetica Neue"/>
                <a:sym typeface="Helvetica Neue"/>
              </a:rPr>
              <a:t>Provide yearly grants to all teachers to support their educational instruction</a:t>
            </a:r>
            <a:endParaRPr sz="1500" dirty="0"/>
          </a:p>
          <a:p>
            <a:pPr marL="0" marR="0" lvl="2" indent="457200" algn="l" rtl="0">
              <a:lnSpc>
                <a:spcPct val="100000"/>
              </a:lnSpc>
              <a:spcBef>
                <a:spcPts val="0"/>
              </a:spcBef>
              <a:spcAft>
                <a:spcPts val="0"/>
              </a:spcAft>
              <a:buClr>
                <a:srgbClr val="000000"/>
              </a:buClr>
              <a:buSzPts val="1100"/>
              <a:buFont typeface="Helvetica Neue"/>
              <a:buNone/>
            </a:pPr>
            <a:r>
              <a:rPr lang="en-US" sz="1200" b="0" i="0" u="none" strike="noStrike" cap="none" dirty="0">
                <a:solidFill>
                  <a:srgbClr val="000000"/>
                </a:solidFill>
                <a:latin typeface="Helvetica Neue"/>
                <a:ea typeface="Helvetica Neue"/>
                <a:cs typeface="Helvetica Neue"/>
                <a:sym typeface="Helvetica Neue"/>
              </a:rPr>
              <a:t>Support House Activities</a:t>
            </a:r>
            <a:endParaRPr sz="1500" dirty="0"/>
          </a:p>
          <a:p>
            <a:pPr marL="0" marR="0" lvl="2" indent="457200" algn="l" rtl="0">
              <a:lnSpc>
                <a:spcPct val="100000"/>
              </a:lnSpc>
              <a:spcBef>
                <a:spcPts val="0"/>
              </a:spcBef>
              <a:spcAft>
                <a:spcPts val="0"/>
              </a:spcAft>
              <a:buClr>
                <a:srgbClr val="000000"/>
              </a:buClr>
              <a:buSzPts val="1100"/>
              <a:buFont typeface="Helvetica Neue"/>
              <a:buNone/>
            </a:pPr>
            <a:r>
              <a:rPr lang="en-US" sz="1200" b="0" i="0" u="none" strike="noStrike" cap="none" dirty="0">
                <a:solidFill>
                  <a:srgbClr val="000000"/>
                </a:solidFill>
                <a:latin typeface="Helvetica Neue"/>
                <a:ea typeface="Helvetica Neue"/>
                <a:cs typeface="Helvetica Neue"/>
                <a:sym typeface="Helvetica Neue"/>
              </a:rPr>
              <a:t>Purchase Playground Equipment</a:t>
            </a:r>
            <a:endParaRPr sz="1500" dirty="0"/>
          </a:p>
          <a:p>
            <a:pPr marL="0" marR="0" lvl="2" indent="457200" algn="l" rtl="0">
              <a:lnSpc>
                <a:spcPct val="100000"/>
              </a:lnSpc>
              <a:spcBef>
                <a:spcPts val="0"/>
              </a:spcBef>
              <a:spcAft>
                <a:spcPts val="0"/>
              </a:spcAft>
              <a:buClr>
                <a:srgbClr val="000000"/>
              </a:buClr>
              <a:buSzPts val="1100"/>
              <a:buFont typeface="Helvetica Neue"/>
              <a:buNone/>
            </a:pPr>
            <a:r>
              <a:rPr lang="en-US" sz="1200" b="0" i="0" u="none" strike="noStrike" cap="none" dirty="0">
                <a:solidFill>
                  <a:srgbClr val="000000"/>
                </a:solidFill>
                <a:latin typeface="Helvetica Neue"/>
                <a:ea typeface="Helvetica Neue"/>
                <a:cs typeface="Helvetica Neue"/>
                <a:sym typeface="Helvetica Neue"/>
              </a:rPr>
              <a:t>Purchase 3-D printers &amp; Technology Equipment</a:t>
            </a:r>
            <a:endParaRPr sz="1500" dirty="0"/>
          </a:p>
          <a:p>
            <a:pPr marL="0" marR="0" lvl="2" indent="457200" algn="l" rtl="0">
              <a:lnSpc>
                <a:spcPct val="100000"/>
              </a:lnSpc>
              <a:spcBef>
                <a:spcPts val="0"/>
              </a:spcBef>
              <a:spcAft>
                <a:spcPts val="0"/>
              </a:spcAft>
              <a:buClr>
                <a:srgbClr val="000000"/>
              </a:buClr>
              <a:buSzPts val="1100"/>
              <a:buFont typeface="Helvetica Neue"/>
              <a:buNone/>
            </a:pPr>
            <a:r>
              <a:rPr lang="en-US" sz="1200" b="0" i="0" u="none" strike="noStrike" cap="none" dirty="0">
                <a:solidFill>
                  <a:srgbClr val="000000"/>
                </a:solidFill>
                <a:latin typeface="Helvetica Neue"/>
                <a:ea typeface="Helvetica Neue"/>
                <a:cs typeface="Helvetica Neue"/>
                <a:sym typeface="Helvetica Neue"/>
              </a:rPr>
              <a:t>Purchase New Gym Bleachers</a:t>
            </a:r>
            <a:endParaRPr sz="1500" dirty="0"/>
          </a:p>
          <a:p>
            <a:pPr marL="0" marR="0" lvl="2" indent="457200" algn="l" rtl="0">
              <a:lnSpc>
                <a:spcPct val="100000"/>
              </a:lnSpc>
              <a:spcBef>
                <a:spcPts val="0"/>
              </a:spcBef>
              <a:spcAft>
                <a:spcPts val="0"/>
              </a:spcAft>
              <a:buClr>
                <a:srgbClr val="000000"/>
              </a:buClr>
              <a:buSzPts val="1100"/>
              <a:buFont typeface="Helvetica Neue"/>
              <a:buNone/>
            </a:pPr>
            <a:r>
              <a:rPr lang="en-US" sz="1200" b="0" i="0" u="none" strike="noStrike" cap="none" dirty="0">
                <a:solidFill>
                  <a:srgbClr val="000000"/>
                </a:solidFill>
                <a:latin typeface="Helvetica Neue"/>
                <a:ea typeface="Helvetica Neue"/>
                <a:cs typeface="Helvetica Neue"/>
                <a:sym typeface="Helvetica Neue"/>
              </a:rPr>
              <a:t>Purchase Banner/Sign Machine</a:t>
            </a:r>
            <a:endParaRPr sz="1500" dirty="0"/>
          </a:p>
          <a:p>
            <a:pPr marL="0" marR="0" lvl="2" indent="457200" algn="l" rtl="0">
              <a:lnSpc>
                <a:spcPct val="100000"/>
              </a:lnSpc>
              <a:spcBef>
                <a:spcPts val="0"/>
              </a:spcBef>
              <a:spcAft>
                <a:spcPts val="0"/>
              </a:spcAft>
              <a:buClr>
                <a:srgbClr val="000000"/>
              </a:buClr>
              <a:buSzPts val="1100"/>
              <a:buFont typeface="Helvetica Neue"/>
              <a:buNone/>
            </a:pPr>
            <a:r>
              <a:rPr lang="en-US" sz="1200" b="0" i="0" u="none" strike="noStrike" cap="none" dirty="0">
                <a:solidFill>
                  <a:srgbClr val="000000"/>
                </a:solidFill>
                <a:latin typeface="Helvetica Neue"/>
                <a:ea typeface="Helvetica Neue"/>
                <a:cs typeface="Helvetica Neue"/>
                <a:sym typeface="Helvetica Neue"/>
              </a:rPr>
              <a:t>Sponsor Science Nights</a:t>
            </a:r>
            <a:endParaRPr sz="1500" dirty="0"/>
          </a:p>
          <a:p>
            <a:pPr marL="0" marR="0" lvl="2" indent="457200" algn="l" rtl="0">
              <a:lnSpc>
                <a:spcPct val="100000"/>
              </a:lnSpc>
              <a:spcBef>
                <a:spcPts val="0"/>
              </a:spcBef>
              <a:spcAft>
                <a:spcPts val="0"/>
              </a:spcAft>
              <a:buClr>
                <a:srgbClr val="000000"/>
              </a:buClr>
              <a:buSzPts val="1100"/>
              <a:buFont typeface="Helvetica Neue"/>
              <a:buNone/>
            </a:pPr>
            <a:r>
              <a:rPr lang="en-US" sz="1200" b="0" i="0" u="none" strike="noStrike" cap="none" dirty="0">
                <a:solidFill>
                  <a:srgbClr val="000000"/>
                </a:solidFill>
                <a:latin typeface="Helvetica Neue"/>
                <a:ea typeface="Helvetica Neue"/>
                <a:cs typeface="Helvetica Neue"/>
                <a:sym typeface="Helvetica Neue"/>
              </a:rPr>
              <a:t>Sponsor Teacher Appreciation Week/Breakfasts/Luncheons &amp; Sponsor Teacher Birthday Gifts</a:t>
            </a:r>
            <a:endParaRPr sz="1500" dirty="0"/>
          </a:p>
          <a:p>
            <a:pPr marL="0" marR="0" lvl="2" indent="457200" algn="l" rtl="0">
              <a:lnSpc>
                <a:spcPct val="100000"/>
              </a:lnSpc>
              <a:spcBef>
                <a:spcPts val="0"/>
              </a:spcBef>
              <a:spcAft>
                <a:spcPts val="0"/>
              </a:spcAft>
              <a:buClr>
                <a:srgbClr val="000000"/>
              </a:buClr>
              <a:buSzPts val="1100"/>
              <a:buFont typeface="Helvetica Neue"/>
              <a:buNone/>
            </a:pPr>
            <a:r>
              <a:rPr lang="en-US" sz="1200" b="0" i="0" u="none" strike="noStrike" cap="none" dirty="0">
                <a:solidFill>
                  <a:srgbClr val="000000"/>
                </a:solidFill>
                <a:latin typeface="Helvetica Neue"/>
                <a:ea typeface="Helvetica Neue"/>
                <a:cs typeface="Helvetica Neue"/>
                <a:sym typeface="Helvetica Neue"/>
              </a:rPr>
              <a:t>Book Fair Support</a:t>
            </a:r>
            <a:endParaRPr sz="1500" dirty="0"/>
          </a:p>
          <a:p>
            <a:pPr marL="0" marR="0" lvl="2" indent="457200" algn="l" rtl="0">
              <a:lnSpc>
                <a:spcPct val="100000"/>
              </a:lnSpc>
              <a:spcBef>
                <a:spcPts val="0"/>
              </a:spcBef>
              <a:spcAft>
                <a:spcPts val="0"/>
              </a:spcAft>
              <a:buClr>
                <a:srgbClr val="000000"/>
              </a:buClr>
              <a:buSzPts val="1100"/>
              <a:buFont typeface="Helvetica Neue"/>
              <a:buNone/>
            </a:pPr>
            <a:r>
              <a:rPr lang="en-US" sz="1200" b="0" i="0" u="none" strike="noStrike" cap="none" dirty="0">
                <a:solidFill>
                  <a:srgbClr val="000000"/>
                </a:solidFill>
                <a:latin typeface="Helvetica Neue"/>
                <a:ea typeface="Helvetica Neue"/>
                <a:cs typeface="Helvetica Neue"/>
                <a:sym typeface="Helvetica Neue"/>
              </a:rPr>
              <a:t>Sponsor the MAC Christmas Float</a:t>
            </a:r>
            <a:endParaRPr sz="1500" dirty="0"/>
          </a:p>
          <a:p>
            <a:pPr marL="0" marR="0" lvl="2" indent="457200" algn="l" rtl="0">
              <a:lnSpc>
                <a:spcPct val="100000"/>
              </a:lnSpc>
              <a:spcBef>
                <a:spcPts val="0"/>
              </a:spcBef>
              <a:spcAft>
                <a:spcPts val="0"/>
              </a:spcAft>
              <a:buClr>
                <a:srgbClr val="000000"/>
              </a:buClr>
              <a:buSzPts val="1100"/>
              <a:buFont typeface="Helvetica Neue"/>
              <a:buNone/>
            </a:pPr>
            <a:r>
              <a:rPr lang="en-US" sz="1200" b="0" i="0" u="none" strike="noStrike" cap="none" dirty="0">
                <a:solidFill>
                  <a:srgbClr val="000000"/>
                </a:solidFill>
                <a:latin typeface="Helvetica Neue"/>
                <a:ea typeface="Helvetica Neue"/>
                <a:cs typeface="Helvetica Neue"/>
                <a:sym typeface="Helvetica Neue"/>
              </a:rPr>
              <a:t>Sponsor Field Trips</a:t>
            </a:r>
            <a:endParaRPr sz="1500" dirty="0"/>
          </a:p>
          <a:p>
            <a:pPr marL="0" marR="0" lvl="2" indent="457200" algn="l" rtl="0">
              <a:lnSpc>
                <a:spcPct val="100000"/>
              </a:lnSpc>
              <a:spcBef>
                <a:spcPts val="0"/>
              </a:spcBef>
              <a:spcAft>
                <a:spcPts val="0"/>
              </a:spcAft>
              <a:buClr>
                <a:srgbClr val="000000"/>
              </a:buClr>
              <a:buSzPts val="1100"/>
              <a:buFont typeface="Helvetica Neue"/>
              <a:buNone/>
            </a:pPr>
            <a:r>
              <a:rPr lang="en-US" sz="1200" b="0" i="0" u="none" strike="noStrike" cap="none" dirty="0">
                <a:solidFill>
                  <a:srgbClr val="000000"/>
                </a:solidFill>
                <a:latin typeface="Helvetica Neue"/>
                <a:ea typeface="Helvetica Neue"/>
                <a:cs typeface="Helvetica Neue"/>
                <a:sym typeface="Helvetica Neue"/>
              </a:rPr>
              <a:t>Sponsor Spirit Nights</a:t>
            </a:r>
            <a:endParaRPr sz="1500" dirty="0"/>
          </a:p>
          <a:p>
            <a:pPr marL="0" marR="0" lvl="2" indent="457200" algn="l" rtl="0">
              <a:lnSpc>
                <a:spcPct val="100000"/>
              </a:lnSpc>
              <a:spcBef>
                <a:spcPts val="0"/>
              </a:spcBef>
              <a:spcAft>
                <a:spcPts val="0"/>
              </a:spcAft>
              <a:buClr>
                <a:srgbClr val="000000"/>
              </a:buClr>
              <a:buSzPts val="1100"/>
              <a:buFont typeface="Helvetica Neue"/>
              <a:buNone/>
            </a:pPr>
            <a:r>
              <a:rPr lang="en-US" sz="1200" b="0" i="0" u="none" strike="noStrike" cap="none" dirty="0">
                <a:solidFill>
                  <a:srgbClr val="000000"/>
                </a:solidFill>
                <a:latin typeface="Helvetica Neue"/>
                <a:ea typeface="Helvetica Neue"/>
                <a:cs typeface="Helvetica Neue"/>
                <a:sym typeface="Helvetica Neue"/>
              </a:rPr>
              <a:t>Sponsor Father/Daughter Dance &amp; Mother/Son Event</a:t>
            </a:r>
            <a:endParaRPr sz="1500" dirty="0"/>
          </a:p>
          <a:p>
            <a:pPr marL="0" marR="0" lvl="2" indent="457200" algn="l" rtl="0">
              <a:lnSpc>
                <a:spcPct val="100000"/>
              </a:lnSpc>
              <a:spcBef>
                <a:spcPts val="0"/>
              </a:spcBef>
              <a:spcAft>
                <a:spcPts val="0"/>
              </a:spcAft>
              <a:buClr>
                <a:srgbClr val="000000"/>
              </a:buClr>
              <a:buSzPts val="1800"/>
              <a:buFont typeface="Helvetica Neue"/>
              <a:buNone/>
            </a:pPr>
            <a:endParaRPr sz="1900" b="0" i="0" u="none" strike="noStrike" cap="none" dirty="0">
              <a:solidFill>
                <a:srgbClr val="000000"/>
              </a:solidFill>
              <a:latin typeface="Calibri"/>
              <a:ea typeface="Calibri"/>
              <a:cs typeface="Calibri"/>
              <a:sym typeface="Calibri"/>
            </a:endParaRPr>
          </a:p>
          <a:p>
            <a:pPr marL="0" marR="0" lvl="2" indent="457200" algn="l" rtl="0">
              <a:lnSpc>
                <a:spcPct val="100000"/>
              </a:lnSpc>
              <a:spcBef>
                <a:spcPts val="0"/>
              </a:spcBef>
              <a:spcAft>
                <a:spcPts val="0"/>
              </a:spcAft>
              <a:buClr>
                <a:srgbClr val="000000"/>
              </a:buClr>
              <a:buSzPts val="1100"/>
              <a:buFont typeface="Helvetica Neue"/>
              <a:buNone/>
            </a:pPr>
            <a:r>
              <a:rPr lang="en-US" sz="1200" b="0" i="0" u="none" strike="noStrike" cap="none" dirty="0">
                <a:solidFill>
                  <a:srgbClr val="000000"/>
                </a:solidFill>
                <a:latin typeface="Helvetica Neue"/>
                <a:ea typeface="Helvetica Neue"/>
                <a:cs typeface="Helvetica Neue"/>
                <a:sym typeface="Helvetica Neue"/>
              </a:rPr>
              <a:t>You can help support the MAC PTO!</a:t>
            </a:r>
            <a:br>
              <a:rPr lang="en-US" sz="1200" b="0" i="0" u="none" strike="noStrike" cap="none" dirty="0">
                <a:solidFill>
                  <a:srgbClr val="000000"/>
                </a:solidFill>
                <a:latin typeface="Helvetica Neue"/>
                <a:ea typeface="Helvetica Neue"/>
                <a:cs typeface="Helvetica Neue"/>
                <a:sym typeface="Helvetica Neue"/>
              </a:rPr>
            </a:br>
            <a:r>
              <a:rPr lang="en-US" sz="1200" b="0" i="0" u="none" strike="noStrike" cap="none" dirty="0">
                <a:solidFill>
                  <a:srgbClr val="000000"/>
                </a:solidFill>
                <a:latin typeface="Helvetica Neue"/>
                <a:ea typeface="Helvetica Neue"/>
                <a:cs typeface="Helvetica Neue"/>
                <a:sym typeface="Helvetica Neue"/>
              </a:rPr>
              <a:t>           For more information email: </a:t>
            </a:r>
            <a:r>
              <a:rPr lang="en-US" sz="1200" b="0" i="0" u="sng" strike="noStrike" cap="none" dirty="0">
                <a:solidFill>
                  <a:srgbClr val="000000"/>
                </a:solidFill>
                <a:latin typeface="Helvetica Neue"/>
                <a:ea typeface="Helvetica Neue"/>
                <a:cs typeface="Helvetica Neue"/>
                <a:sym typeface="Helvetica Neue"/>
                <a:hlinkClick r:id="rId4">
                  <a:extLst>
                    <a:ext uri="{A12FA001-AC4F-418D-AE19-62706E023703}">
                      <ahyp:hlinkClr xmlns:ahyp="http://schemas.microsoft.com/office/drawing/2018/hyperlinkcolor" val="tx"/>
                    </a:ext>
                  </a:extLst>
                </a:hlinkClick>
              </a:rPr>
              <a:t>macpto@mckeelschools.com</a:t>
            </a:r>
            <a:br>
              <a:rPr lang="en-US" sz="1200" b="0" i="0" u="none" strike="noStrike" cap="none" dirty="0">
                <a:solidFill>
                  <a:srgbClr val="000000"/>
                </a:solidFill>
                <a:latin typeface="Helvetica Neue"/>
                <a:ea typeface="Helvetica Neue"/>
                <a:cs typeface="Helvetica Neue"/>
                <a:sym typeface="Helvetica Neue"/>
              </a:rPr>
            </a:br>
            <a:r>
              <a:rPr lang="en-US" sz="1200" b="0" i="0" u="none" strike="noStrike" cap="none" dirty="0">
                <a:solidFill>
                  <a:srgbClr val="000000"/>
                </a:solidFill>
                <a:latin typeface="Helvetica Neue"/>
                <a:ea typeface="Helvetica Neue"/>
                <a:cs typeface="Helvetica Neue"/>
                <a:sym typeface="Helvetica Neue"/>
              </a:rPr>
              <a:t>           Make sure to like the </a:t>
            </a:r>
            <a:r>
              <a:rPr lang="en-US" sz="1200" b="0" i="0" u="none" strike="noStrike" cap="none" dirty="0" err="1">
                <a:solidFill>
                  <a:srgbClr val="000000"/>
                </a:solidFill>
                <a:latin typeface="Helvetica Neue"/>
                <a:ea typeface="Helvetica Neue"/>
                <a:cs typeface="Helvetica Neue"/>
                <a:sym typeface="Helvetica Neue"/>
              </a:rPr>
              <a:t>McKeel</a:t>
            </a:r>
            <a:r>
              <a:rPr lang="en-US" sz="1200" b="0" i="0" u="none" strike="noStrike" cap="none" dirty="0">
                <a:solidFill>
                  <a:srgbClr val="000000"/>
                </a:solidFill>
                <a:latin typeface="Helvetica Neue"/>
                <a:ea typeface="Helvetica Neue"/>
                <a:cs typeface="Helvetica Neue"/>
                <a:sym typeface="Helvetica Neue"/>
              </a:rPr>
              <a:t> Academy Central PTO Facebook Page (Maroon Paw). </a:t>
            </a:r>
            <a:endParaRPr sz="1500" dirty="0"/>
          </a:p>
          <a:p>
            <a:pPr marL="0" marR="0" lvl="3" indent="0" algn="l" rtl="0">
              <a:lnSpc>
                <a:spcPct val="100000"/>
              </a:lnSpc>
              <a:spcBef>
                <a:spcPts val="0"/>
              </a:spcBef>
              <a:spcAft>
                <a:spcPts val="0"/>
              </a:spcAft>
              <a:buClr>
                <a:srgbClr val="000000"/>
              </a:buClr>
              <a:buSzPts val="1100"/>
              <a:buFont typeface="Helvetica Neue"/>
              <a:buNone/>
            </a:pPr>
            <a:r>
              <a:rPr lang="en-US" sz="1200" dirty="0">
                <a:latin typeface="Helvetica Neue"/>
                <a:ea typeface="Helvetica Neue"/>
                <a:cs typeface="Helvetica Neue"/>
                <a:sym typeface="Helvetica Neue"/>
              </a:rPr>
              <a:t>           </a:t>
            </a:r>
            <a:r>
              <a:rPr lang="en-US" sz="1200" b="0" i="0" u="none" strike="noStrike" cap="none" dirty="0">
                <a:solidFill>
                  <a:srgbClr val="000000"/>
                </a:solidFill>
                <a:latin typeface="Helvetica Neue"/>
                <a:ea typeface="Helvetica Neue"/>
                <a:cs typeface="Helvetica Neue"/>
                <a:sym typeface="Helvetica Neue"/>
              </a:rPr>
              <a:t>Join the PTO as a Member for $5 per Family (form to be filled out)</a:t>
            </a:r>
            <a:endParaRPr sz="1500" dirty="0"/>
          </a:p>
          <a:p>
            <a:pPr marL="0" marR="0" lvl="3" indent="0" algn="l" rtl="0">
              <a:lnSpc>
                <a:spcPct val="100000"/>
              </a:lnSpc>
              <a:spcBef>
                <a:spcPts val="0"/>
              </a:spcBef>
              <a:spcAft>
                <a:spcPts val="0"/>
              </a:spcAft>
              <a:buClr>
                <a:srgbClr val="000000"/>
              </a:buClr>
              <a:buSzPts val="1100"/>
              <a:buFont typeface="Helvetica Neue"/>
              <a:buNone/>
            </a:pPr>
            <a:r>
              <a:rPr lang="en-US" sz="1200" dirty="0">
                <a:latin typeface="Helvetica Neue"/>
                <a:ea typeface="Helvetica Neue"/>
                <a:cs typeface="Helvetica Neue"/>
                <a:sym typeface="Helvetica Neue"/>
              </a:rPr>
              <a:t>           </a:t>
            </a:r>
            <a:r>
              <a:rPr lang="en-US" sz="1200" b="0" i="0" u="none" strike="noStrike" cap="none" dirty="0">
                <a:solidFill>
                  <a:srgbClr val="000000"/>
                </a:solidFill>
                <a:latin typeface="Helvetica Neue"/>
                <a:ea typeface="Helvetica Neue"/>
                <a:cs typeface="Helvetica Neue"/>
                <a:sym typeface="Helvetica Neue"/>
              </a:rPr>
              <a:t>Purchase a Parent Spirit Shirt </a:t>
            </a:r>
            <a:endParaRPr sz="1500" dirty="0"/>
          </a:p>
          <a:p>
            <a:pPr marL="0" marR="0" lvl="3" indent="0" algn="l" rtl="0">
              <a:lnSpc>
                <a:spcPct val="100000"/>
              </a:lnSpc>
              <a:spcBef>
                <a:spcPts val="0"/>
              </a:spcBef>
              <a:spcAft>
                <a:spcPts val="0"/>
              </a:spcAft>
              <a:buClr>
                <a:srgbClr val="000000"/>
              </a:buClr>
              <a:buSzPts val="1100"/>
              <a:buFont typeface="Helvetica Neue"/>
              <a:buNone/>
            </a:pPr>
            <a:r>
              <a:rPr lang="en-US" sz="1200" dirty="0">
                <a:latin typeface="Helvetica Neue"/>
                <a:ea typeface="Helvetica Neue"/>
                <a:cs typeface="Helvetica Neue"/>
                <a:sym typeface="Helvetica Neue"/>
              </a:rPr>
              <a:t>           </a:t>
            </a:r>
            <a:r>
              <a:rPr lang="en-US" sz="1200" b="0" i="0" u="none" strike="noStrike" cap="none" dirty="0">
                <a:solidFill>
                  <a:srgbClr val="000000"/>
                </a:solidFill>
                <a:latin typeface="Helvetica Neue"/>
                <a:ea typeface="Helvetica Neue"/>
                <a:cs typeface="Helvetica Neue"/>
                <a:sym typeface="Helvetica Neue"/>
              </a:rPr>
              <a:t>Sponsor a Gym Paw Print for $25 (form to be filled out)</a:t>
            </a:r>
            <a:endParaRPr sz="1500" dirty="0"/>
          </a:p>
          <a:p>
            <a:pPr marL="0" marR="0" lvl="3" indent="0" algn="l" rtl="0">
              <a:lnSpc>
                <a:spcPct val="100000"/>
              </a:lnSpc>
              <a:spcBef>
                <a:spcPts val="0"/>
              </a:spcBef>
              <a:spcAft>
                <a:spcPts val="0"/>
              </a:spcAft>
              <a:buClr>
                <a:srgbClr val="000000"/>
              </a:buClr>
              <a:buSzPts val="1100"/>
              <a:buFont typeface="Helvetica Neue"/>
              <a:buNone/>
            </a:pPr>
            <a:r>
              <a:rPr lang="en-US" sz="1200" dirty="0">
                <a:latin typeface="Helvetica Neue"/>
                <a:ea typeface="Helvetica Neue"/>
                <a:cs typeface="Helvetica Neue"/>
                <a:sym typeface="Helvetica Neue"/>
              </a:rPr>
              <a:t>           </a:t>
            </a:r>
            <a:r>
              <a:rPr lang="en-US" sz="1200" b="0" i="0" u="none" strike="noStrike" cap="none" dirty="0">
                <a:solidFill>
                  <a:srgbClr val="000000"/>
                </a:solidFill>
                <a:latin typeface="Helvetica Neue"/>
                <a:ea typeface="Helvetica Neue"/>
                <a:cs typeface="Helvetica Neue"/>
                <a:sym typeface="Helvetica Neue"/>
              </a:rPr>
              <a:t>Support the Walk-A-Thon the PTO’s biggest fundraiser</a:t>
            </a:r>
            <a:endParaRPr sz="1500" dirty="0"/>
          </a:p>
          <a:p>
            <a:pPr marL="0" marR="0" lvl="3" indent="0" algn="l" rtl="0">
              <a:lnSpc>
                <a:spcPct val="100000"/>
              </a:lnSpc>
              <a:spcBef>
                <a:spcPts val="0"/>
              </a:spcBef>
              <a:spcAft>
                <a:spcPts val="0"/>
              </a:spcAft>
              <a:buClr>
                <a:srgbClr val="000000"/>
              </a:buClr>
              <a:buSzPts val="1100"/>
              <a:buFont typeface="Helvetica Neue"/>
              <a:buNone/>
            </a:pPr>
            <a:r>
              <a:rPr lang="en-US" sz="1200" dirty="0">
                <a:latin typeface="Helvetica Neue"/>
                <a:ea typeface="Helvetica Neue"/>
                <a:cs typeface="Helvetica Neue"/>
                <a:sym typeface="Helvetica Neue"/>
              </a:rPr>
              <a:t>           </a:t>
            </a:r>
            <a:r>
              <a:rPr lang="en-US" sz="1200" b="0" i="0" u="none" strike="noStrike" cap="none" dirty="0">
                <a:solidFill>
                  <a:srgbClr val="000000"/>
                </a:solidFill>
                <a:latin typeface="Helvetica Neue"/>
                <a:ea typeface="Helvetica Neue"/>
                <a:cs typeface="Helvetica Neue"/>
                <a:sym typeface="Helvetica Neue"/>
              </a:rPr>
              <a:t>Send in all Grocery Receipts with your child (PTO will scan the receipt using the Box Top for Education App)</a:t>
            </a:r>
            <a:endParaRPr sz="1500" dirty="0"/>
          </a:p>
          <a:p>
            <a:pPr marL="0" marR="0" lvl="3" indent="0" algn="l" rtl="0">
              <a:lnSpc>
                <a:spcPct val="100000"/>
              </a:lnSpc>
              <a:spcBef>
                <a:spcPts val="0"/>
              </a:spcBef>
              <a:spcAft>
                <a:spcPts val="0"/>
              </a:spcAft>
              <a:buClr>
                <a:srgbClr val="000000"/>
              </a:buClr>
              <a:buSzPts val="1100"/>
              <a:buFont typeface="Helvetica Neue"/>
              <a:buNone/>
            </a:pPr>
            <a:r>
              <a:rPr lang="en-US" sz="1200" dirty="0">
                <a:latin typeface="Helvetica Neue"/>
                <a:ea typeface="Helvetica Neue"/>
                <a:cs typeface="Helvetica Neue"/>
                <a:sym typeface="Helvetica Neue"/>
              </a:rPr>
              <a:t>           </a:t>
            </a:r>
            <a:r>
              <a:rPr lang="en-US" sz="1200" b="0" i="0" u="none" strike="noStrike" cap="none" dirty="0">
                <a:solidFill>
                  <a:srgbClr val="000000"/>
                </a:solidFill>
                <a:latin typeface="Helvetica Neue"/>
                <a:ea typeface="Helvetica Neue"/>
                <a:cs typeface="Helvetica Neue"/>
                <a:sym typeface="Helvetica Neue"/>
              </a:rPr>
              <a:t>Use SMILE.AMAZON.COM to shop online (choose </a:t>
            </a:r>
            <a:r>
              <a:rPr lang="en-US" sz="1200" b="0" i="0" u="none" strike="noStrike" cap="none" dirty="0" err="1">
                <a:solidFill>
                  <a:srgbClr val="000000"/>
                </a:solidFill>
                <a:latin typeface="Helvetica Neue"/>
                <a:ea typeface="Helvetica Neue"/>
                <a:cs typeface="Helvetica Neue"/>
                <a:sym typeface="Helvetica Neue"/>
              </a:rPr>
              <a:t>McKeel</a:t>
            </a:r>
            <a:r>
              <a:rPr lang="en-US" sz="1200" b="0" i="0" u="none" strike="noStrike" cap="none" dirty="0">
                <a:solidFill>
                  <a:srgbClr val="000000"/>
                </a:solidFill>
                <a:latin typeface="Helvetica Neue"/>
                <a:ea typeface="Helvetica Neue"/>
                <a:cs typeface="Helvetica Neue"/>
                <a:sym typeface="Helvetica Neue"/>
              </a:rPr>
              <a:t> Elementary Academy as your charity (our previous name)</a:t>
            </a:r>
            <a:endParaRPr sz="1500" dirty="0"/>
          </a:p>
          <a:p>
            <a:pPr marL="0" marR="0" lvl="3" indent="0" algn="l" rtl="0">
              <a:lnSpc>
                <a:spcPct val="100000"/>
              </a:lnSpc>
              <a:spcBef>
                <a:spcPts val="0"/>
              </a:spcBef>
              <a:spcAft>
                <a:spcPts val="0"/>
              </a:spcAft>
              <a:buClr>
                <a:srgbClr val="000000"/>
              </a:buClr>
              <a:buSzPts val="1100"/>
              <a:buFont typeface="Helvetica Neue"/>
              <a:buNone/>
            </a:pPr>
            <a:r>
              <a:rPr lang="en-US" sz="1200" dirty="0">
                <a:latin typeface="Helvetica Neue"/>
                <a:ea typeface="Helvetica Neue"/>
                <a:cs typeface="Helvetica Neue"/>
                <a:sym typeface="Helvetica Neue"/>
              </a:rPr>
              <a:t>           </a:t>
            </a:r>
            <a:r>
              <a:rPr lang="en-US" sz="1200" b="0" i="0" u="none" strike="noStrike" cap="none" dirty="0">
                <a:solidFill>
                  <a:srgbClr val="000000"/>
                </a:solidFill>
                <a:latin typeface="Helvetica Neue"/>
                <a:ea typeface="Helvetica Neue"/>
                <a:cs typeface="Helvetica Neue"/>
                <a:sym typeface="Helvetica Neue"/>
              </a:rPr>
              <a:t>Attend the Monthly Spirit Nights at local Lakeland eating establishments</a:t>
            </a:r>
            <a:endParaRPr sz="1500" dirty="0"/>
          </a:p>
          <a:p>
            <a:pPr marL="0" marR="0" lvl="3" indent="0" algn="l" rtl="0">
              <a:lnSpc>
                <a:spcPct val="100000"/>
              </a:lnSpc>
              <a:spcBef>
                <a:spcPts val="0"/>
              </a:spcBef>
              <a:spcAft>
                <a:spcPts val="0"/>
              </a:spcAft>
              <a:buClr>
                <a:srgbClr val="000000"/>
              </a:buClr>
              <a:buSzPts val="1100"/>
              <a:buFont typeface="Helvetica Neue"/>
              <a:buNone/>
            </a:pPr>
            <a:r>
              <a:rPr lang="en-US" sz="1200" dirty="0">
                <a:latin typeface="Helvetica Neue"/>
                <a:ea typeface="Helvetica Neue"/>
                <a:cs typeface="Helvetica Neue"/>
                <a:sym typeface="Helvetica Neue"/>
              </a:rPr>
              <a:t>           </a:t>
            </a:r>
            <a:r>
              <a:rPr lang="en-US" sz="1200" b="0" i="0" u="none" strike="noStrike" cap="none" dirty="0">
                <a:solidFill>
                  <a:srgbClr val="000000"/>
                </a:solidFill>
                <a:latin typeface="Helvetica Neue"/>
                <a:ea typeface="Helvetica Neue"/>
                <a:cs typeface="Helvetica Neue"/>
                <a:sym typeface="Helvetica Neue"/>
              </a:rPr>
              <a:t>Volunteer with the PTO and in your </a:t>
            </a:r>
            <a:r>
              <a:rPr lang="en-US" sz="1200" dirty="0">
                <a:latin typeface="Helvetica Neue"/>
                <a:ea typeface="Helvetica Neue"/>
                <a:cs typeface="Helvetica Neue"/>
                <a:sym typeface="Helvetica Neue"/>
              </a:rPr>
              <a:t>child’s</a:t>
            </a:r>
            <a:r>
              <a:rPr lang="en-US" sz="1200" b="0" i="0" u="none" strike="noStrike" cap="none" dirty="0">
                <a:solidFill>
                  <a:srgbClr val="000000"/>
                </a:solidFill>
                <a:latin typeface="Helvetica Neue"/>
                <a:ea typeface="Helvetica Neue"/>
                <a:cs typeface="Helvetica Neue"/>
                <a:sym typeface="Helvetica Neue"/>
              </a:rPr>
              <a:t> classroom</a:t>
            </a:r>
            <a:endParaRPr sz="15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p22" descr="Picture 2"/>
          <p:cNvPicPr preferRelativeResize="0"/>
          <p:nvPr/>
        </p:nvPicPr>
        <p:blipFill rotWithShape="1">
          <a:blip r:embed="rId3">
            <a:alphaModFix/>
          </a:blip>
          <a:srcRect/>
          <a:stretch/>
        </p:blipFill>
        <p:spPr>
          <a:xfrm>
            <a:off x="-31" y="0"/>
            <a:ext cx="9144000" cy="6858000"/>
          </a:xfrm>
          <a:prstGeom prst="rect">
            <a:avLst/>
          </a:prstGeom>
          <a:noFill/>
          <a:ln>
            <a:noFill/>
          </a:ln>
        </p:spPr>
      </p:pic>
      <p:sp>
        <p:nvSpPr>
          <p:cNvPr id="241" name="Google Shape;241;p22"/>
          <p:cNvSpPr txBox="1"/>
          <p:nvPr/>
        </p:nvSpPr>
        <p:spPr>
          <a:xfrm>
            <a:off x="45719" y="1647982"/>
            <a:ext cx="9052500" cy="34470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2600"/>
              <a:buFont typeface="Helvetica Neue"/>
              <a:buNone/>
            </a:pPr>
            <a:r>
              <a:rPr lang="en-US" sz="2600" b="0" i="0" u="none" strike="noStrike" cap="none" dirty="0">
                <a:solidFill>
                  <a:srgbClr val="000000"/>
                </a:solidFill>
                <a:latin typeface="Helvetica Neue"/>
                <a:ea typeface="Helvetica Neue"/>
                <a:cs typeface="Helvetica Neue"/>
                <a:sym typeface="Helvetica Neue"/>
              </a:rPr>
              <a:t>First grade relies highly on the support from parents with reading at home </a:t>
            </a:r>
            <a:r>
              <a:rPr lang="en-US" sz="2600" dirty="0">
                <a:latin typeface="Helvetica Neue"/>
                <a:ea typeface="Helvetica Neue"/>
                <a:cs typeface="Helvetica Neue"/>
                <a:sym typeface="Helvetica Neue"/>
              </a:rPr>
              <a:t>each night</a:t>
            </a:r>
            <a:r>
              <a:rPr lang="en-US" sz="2600" b="0" i="0" u="none" strike="noStrike" cap="none" dirty="0">
                <a:solidFill>
                  <a:srgbClr val="000000"/>
                </a:solidFill>
                <a:latin typeface="Helvetica Neue"/>
                <a:ea typeface="Helvetica Neue"/>
                <a:cs typeface="Helvetica Neue"/>
                <a:sym typeface="Helvetica Neue"/>
              </a:rPr>
              <a:t>.  </a:t>
            </a:r>
            <a:endParaRPr dirty="0"/>
          </a:p>
          <a:p>
            <a:pPr marL="0" marR="0" lvl="0" indent="0" algn="ctr" rtl="0">
              <a:lnSpc>
                <a:spcPct val="100000"/>
              </a:lnSpc>
              <a:spcBef>
                <a:spcPts val="0"/>
              </a:spcBef>
              <a:spcAft>
                <a:spcPts val="0"/>
              </a:spcAft>
              <a:buClr>
                <a:srgbClr val="000000"/>
              </a:buClr>
              <a:buSzPts val="1800"/>
              <a:buFont typeface="Helvetica Neue"/>
              <a:buNone/>
            </a:pPr>
            <a:endParaRPr sz="18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600"/>
              <a:buFont typeface="Helvetica Neue"/>
              <a:buNone/>
            </a:pPr>
            <a:r>
              <a:rPr lang="en-US" sz="2600" b="0" i="0" u="none" strike="noStrike" cap="none" dirty="0">
                <a:solidFill>
                  <a:srgbClr val="000000"/>
                </a:solidFill>
                <a:latin typeface="Helvetica Neue"/>
                <a:ea typeface="Helvetica Neue"/>
                <a:cs typeface="Helvetica Neue"/>
                <a:sym typeface="Helvetica Neue"/>
              </a:rPr>
              <a:t>We ask that you read with your child at least </a:t>
            </a:r>
            <a:r>
              <a:rPr lang="en-US" sz="2600" b="0" i="0" u="none" strike="noStrike" cap="none" dirty="0">
                <a:solidFill>
                  <a:schemeClr val="accent2"/>
                </a:solidFill>
                <a:latin typeface="Helvetica Neue"/>
                <a:ea typeface="Helvetica Neue"/>
                <a:cs typeface="Helvetica Neue"/>
                <a:sym typeface="Helvetica Neue"/>
              </a:rPr>
              <a:t>3 nights</a:t>
            </a:r>
            <a:r>
              <a:rPr lang="en-US" sz="2600" b="0" i="0" u="none" strike="noStrike" cap="none" dirty="0">
                <a:solidFill>
                  <a:srgbClr val="000000"/>
                </a:solidFill>
                <a:latin typeface="Helvetica Neue"/>
                <a:ea typeface="Helvetica Neue"/>
                <a:cs typeface="Helvetica Neue"/>
                <a:sym typeface="Helvetica Neue"/>
              </a:rPr>
              <a:t> a week for 15-20 minutes.  You may read to your child or have them read to you. </a:t>
            </a:r>
          </a:p>
          <a:p>
            <a:pPr marL="0" marR="0" lvl="0" indent="0" algn="ctr" rtl="0">
              <a:lnSpc>
                <a:spcPct val="100000"/>
              </a:lnSpc>
              <a:spcBef>
                <a:spcPts val="0"/>
              </a:spcBef>
              <a:spcAft>
                <a:spcPts val="0"/>
              </a:spcAft>
              <a:buClr>
                <a:srgbClr val="000000"/>
              </a:buClr>
              <a:buSzPts val="2600"/>
              <a:buFont typeface="Helvetica Neue"/>
              <a:buNone/>
            </a:pPr>
            <a:endParaRPr lang="en-US" sz="2600" dirty="0">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600"/>
              <a:buFont typeface="Helvetica Neue"/>
              <a:buNone/>
            </a:pPr>
            <a:r>
              <a:rPr lang="en-US" sz="2600" dirty="0">
                <a:latin typeface="Helvetica Neue"/>
                <a:ea typeface="Helvetica Neue"/>
                <a:cs typeface="Helvetica Neue"/>
                <a:sym typeface="Helvetica Neue"/>
              </a:rPr>
              <a:t>Also, please work on the sight word list for each 9 weeks. </a:t>
            </a:r>
            <a:endParaRPr dirty="0"/>
          </a:p>
          <a:p>
            <a:pPr marL="0" marR="0" lvl="0" indent="0" algn="l" rtl="0">
              <a:lnSpc>
                <a:spcPct val="100000"/>
              </a:lnSpc>
              <a:spcBef>
                <a:spcPts val="0"/>
              </a:spcBef>
              <a:spcAft>
                <a:spcPts val="0"/>
              </a:spcAft>
              <a:buClr>
                <a:srgbClr val="000000"/>
              </a:buClr>
              <a:buSzPts val="1800"/>
              <a:buFont typeface="Helvetica Neue"/>
              <a:buNone/>
            </a:pPr>
            <a:endParaRPr sz="1800" b="0" i="0" u="none" strike="noStrike" cap="none" dirty="0">
              <a:solidFill>
                <a:srgbClr val="000000"/>
              </a:solidFill>
              <a:latin typeface="Calibri"/>
              <a:ea typeface="Calibri"/>
              <a:cs typeface="Calibri"/>
              <a:sym typeface="Calibri"/>
            </a:endParaRPr>
          </a:p>
        </p:txBody>
      </p:sp>
      <p:pic>
        <p:nvPicPr>
          <p:cNvPr id="3" name="Graphic 2" descr="Storytelling outline">
            <a:extLst>
              <a:ext uri="{FF2B5EF4-FFF2-40B4-BE49-F238E27FC236}">
                <a16:creationId xmlns:a16="http://schemas.microsoft.com/office/drawing/2014/main" id="{A876C5AB-360E-BFDF-D025-9515421E8E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89334" y="4851369"/>
            <a:ext cx="1765331" cy="1765331"/>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23" descr="Picture 2"/>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247" name="Google Shape;247;p23"/>
          <p:cNvSpPr txBox="1"/>
          <p:nvPr/>
        </p:nvSpPr>
        <p:spPr>
          <a:xfrm>
            <a:off x="45750" y="2013530"/>
            <a:ext cx="9052500" cy="3493224"/>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2900"/>
              <a:buFont typeface="Helvetica Neue"/>
              <a:buNone/>
            </a:pPr>
            <a:r>
              <a:rPr lang="en-US" sz="2900" b="0" i="0" u="none" strike="noStrike" cap="none" dirty="0">
                <a:solidFill>
                  <a:srgbClr val="000000"/>
                </a:solidFill>
                <a:latin typeface="Helvetica Neue"/>
                <a:ea typeface="Helvetica Neue"/>
                <a:cs typeface="Helvetica Neue"/>
                <a:sym typeface="Helvetica Neue"/>
              </a:rPr>
              <a:t>Please feel free to reach out with any questions or concerns you may have.  </a:t>
            </a:r>
            <a:endParaRPr dirty="0"/>
          </a:p>
          <a:p>
            <a:pPr marL="0" marR="0" lvl="0" indent="0" algn="ctr" rtl="0">
              <a:lnSpc>
                <a:spcPct val="100000"/>
              </a:lnSpc>
              <a:spcBef>
                <a:spcPts val="0"/>
              </a:spcBef>
              <a:spcAft>
                <a:spcPts val="0"/>
              </a:spcAft>
              <a:buClr>
                <a:srgbClr val="000000"/>
              </a:buClr>
              <a:buSzPts val="1800"/>
              <a:buFont typeface="Helvetica Neue"/>
              <a:buNone/>
            </a:pPr>
            <a:endParaRPr sz="18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900"/>
              <a:buFont typeface="Helvetica Neue"/>
              <a:buNone/>
            </a:pPr>
            <a:r>
              <a:rPr lang="en-US" sz="2900" b="0" i="0" u="none" strike="noStrike" cap="none" dirty="0">
                <a:solidFill>
                  <a:srgbClr val="000000"/>
                </a:solidFill>
                <a:latin typeface="Helvetica Neue"/>
                <a:ea typeface="Helvetica Neue"/>
                <a:cs typeface="Helvetica Neue"/>
                <a:sym typeface="Helvetica Neue"/>
              </a:rPr>
              <a:t>You can contact me either through:</a:t>
            </a:r>
            <a:endParaRPr dirty="0"/>
          </a:p>
          <a:p>
            <a:pPr marL="0" marR="0" lvl="0" indent="0" algn="ctr" rtl="0">
              <a:lnSpc>
                <a:spcPct val="100000"/>
              </a:lnSpc>
              <a:spcBef>
                <a:spcPts val="0"/>
              </a:spcBef>
              <a:spcAft>
                <a:spcPts val="0"/>
              </a:spcAft>
              <a:buClr>
                <a:srgbClr val="000000"/>
              </a:buClr>
              <a:buSzPts val="2900"/>
              <a:buFont typeface="Helvetica Neue"/>
              <a:buNone/>
            </a:pPr>
            <a:r>
              <a:rPr lang="en-US" sz="2900" b="0" i="0" u="none" strike="noStrike" cap="none" dirty="0">
                <a:solidFill>
                  <a:srgbClr val="000000"/>
                </a:solidFill>
                <a:latin typeface="Helvetica Neue"/>
                <a:ea typeface="Helvetica Neue"/>
                <a:cs typeface="Helvetica Neue"/>
                <a:sym typeface="Helvetica Neue"/>
              </a:rPr>
              <a:t>Email: </a:t>
            </a:r>
            <a:r>
              <a:rPr lang="en-US" sz="2900" b="0" i="0" u="none" strike="noStrike" cap="none" dirty="0" err="1">
                <a:solidFill>
                  <a:srgbClr val="000000"/>
                </a:solidFill>
                <a:latin typeface="Helvetica Neue"/>
                <a:ea typeface="Helvetica Neue"/>
                <a:cs typeface="Helvetica Neue"/>
                <a:sym typeface="Helvetica Neue"/>
              </a:rPr>
              <a:t>gretchenmartinez@mckeelschools.com</a:t>
            </a:r>
            <a:endParaRPr lang="en-US" sz="2900" b="0" i="0" u="none" strike="noStrike" cap="none" dirty="0">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900"/>
              <a:buFont typeface="Helvetica Neue"/>
              <a:buNone/>
            </a:pPr>
            <a:r>
              <a:rPr lang="en-US" sz="2900" dirty="0">
                <a:latin typeface="Helvetica Neue"/>
                <a:ea typeface="Helvetica Neue"/>
                <a:cs typeface="Helvetica Neue"/>
                <a:sym typeface="Helvetica Neue"/>
              </a:rPr>
              <a:t>Remind:  </a:t>
            </a:r>
            <a:r>
              <a:rPr lang="en-US" sz="2900" b="0" i="0" u="none" strike="noStrike" cap="none" dirty="0">
                <a:solidFill>
                  <a:srgbClr val="000000"/>
                </a:solidFill>
                <a:latin typeface="Helvetica Neue"/>
                <a:ea typeface="Helvetica Neue"/>
                <a:cs typeface="Helvetica Neue"/>
                <a:sym typeface="Helvetica Neue"/>
              </a:rPr>
              <a:t>Message </a:t>
            </a:r>
            <a:r>
              <a:rPr lang="en-US" sz="2900" dirty="0">
                <a:latin typeface="Helvetica Neue"/>
                <a:ea typeface="Helvetica Neue"/>
                <a:cs typeface="Helvetica Neue"/>
                <a:sym typeface="Helvetica Neue"/>
              </a:rPr>
              <a:t>me directly</a:t>
            </a:r>
            <a:endParaRPr sz="2900" dirty="0">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900"/>
              <a:buFont typeface="Helvetica Neue"/>
              <a:buNone/>
            </a:pPr>
            <a:r>
              <a:rPr lang="en-US" sz="2900" dirty="0">
                <a:latin typeface="Helvetica Neue"/>
                <a:ea typeface="Helvetica Neue"/>
                <a:cs typeface="Helvetica Neue"/>
                <a:sym typeface="Helvetica Neue"/>
              </a:rPr>
              <a:t>Agenda:  Write a note in your child’s agenda and I will respond back that day.</a:t>
            </a:r>
            <a:endParaRPr sz="2900" dirty="0">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4" descr="Picture 2"/>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03" name="Google Shape;103;p4"/>
          <p:cNvSpPr txBox="1"/>
          <p:nvPr/>
        </p:nvSpPr>
        <p:spPr>
          <a:xfrm>
            <a:off x="0" y="1295400"/>
            <a:ext cx="9029699" cy="6021095"/>
          </a:xfrm>
          <a:prstGeom prst="rect">
            <a:avLst/>
          </a:prstGeom>
          <a:noFill/>
          <a:ln>
            <a:noFill/>
          </a:ln>
        </p:spPr>
        <p:txBody>
          <a:bodyPr spcFirstLastPara="1" wrap="square" lIns="45700" tIns="45700" rIns="45700" bIns="45700" anchor="t" anchorCtr="0">
            <a:spAutoFit/>
          </a:bodyPr>
          <a:lstStyle/>
          <a:p>
            <a:pPr marL="0" marR="0" lvl="0" indent="0" algn="ctr" rtl="0">
              <a:lnSpc>
                <a:spcPct val="90000"/>
              </a:lnSpc>
              <a:spcBef>
                <a:spcPts val="0"/>
              </a:spcBef>
              <a:spcAft>
                <a:spcPts val="0"/>
              </a:spcAft>
              <a:buClr>
                <a:srgbClr val="000000"/>
              </a:buClr>
              <a:buSzPts val="2500"/>
              <a:buFont typeface="Helvetica Neue"/>
              <a:buNone/>
            </a:pPr>
            <a:r>
              <a:rPr lang="en-US" sz="3600" b="0" i="0" u="none" strike="noStrike" cap="none" dirty="0">
                <a:solidFill>
                  <a:srgbClr val="000000"/>
                </a:solidFill>
                <a:latin typeface="Helvetica Neue"/>
                <a:ea typeface="Helvetica Neue"/>
                <a:cs typeface="Helvetica Neue"/>
                <a:sym typeface="Helvetica Neue"/>
              </a:rPr>
              <a:t>1.  Follow directions the first time they are given.</a:t>
            </a:r>
            <a:endParaRPr sz="2800" b="0" i="0" u="none" strike="noStrike" cap="none" dirty="0">
              <a:solidFill>
                <a:srgbClr val="000000"/>
              </a:solidFill>
              <a:latin typeface="Calibri"/>
              <a:ea typeface="Calibri"/>
              <a:cs typeface="Calibri"/>
              <a:sym typeface="Calibri"/>
            </a:endParaRPr>
          </a:p>
          <a:p>
            <a:pPr marL="0" marR="0" lvl="0" indent="0" algn="ctr" rtl="0">
              <a:lnSpc>
                <a:spcPct val="90000"/>
              </a:lnSpc>
              <a:spcBef>
                <a:spcPts val="1000"/>
              </a:spcBef>
              <a:spcAft>
                <a:spcPts val="0"/>
              </a:spcAft>
              <a:buClr>
                <a:srgbClr val="000000"/>
              </a:buClr>
              <a:buSzPts val="1000"/>
              <a:buFont typeface="Helvetica Neue"/>
              <a:buNone/>
            </a:pPr>
            <a:endParaRPr sz="2000" b="0" i="0" u="none" strike="noStrike" cap="none" dirty="0">
              <a:solidFill>
                <a:srgbClr val="000000"/>
              </a:solidFill>
              <a:latin typeface="Calibri"/>
              <a:ea typeface="Calibri"/>
              <a:cs typeface="Calibri"/>
              <a:sym typeface="Calibri"/>
            </a:endParaRPr>
          </a:p>
          <a:p>
            <a:pPr marL="0" marR="0" lvl="0" indent="0" algn="ctr" rtl="0">
              <a:lnSpc>
                <a:spcPct val="90000"/>
              </a:lnSpc>
              <a:spcBef>
                <a:spcPts val="1000"/>
              </a:spcBef>
              <a:spcAft>
                <a:spcPts val="0"/>
              </a:spcAft>
              <a:buClr>
                <a:srgbClr val="000000"/>
              </a:buClr>
              <a:buSzPts val="2500"/>
              <a:buFont typeface="Helvetica Neue"/>
              <a:buNone/>
            </a:pPr>
            <a:r>
              <a:rPr lang="en-US" sz="3600" b="0" i="0" u="none" strike="noStrike" cap="none" dirty="0">
                <a:solidFill>
                  <a:srgbClr val="000000"/>
                </a:solidFill>
                <a:latin typeface="Helvetica Neue"/>
                <a:ea typeface="Helvetica Neue"/>
                <a:cs typeface="Helvetica Neue"/>
                <a:sym typeface="Helvetica Neue"/>
              </a:rPr>
              <a:t>2.  </a:t>
            </a:r>
            <a:r>
              <a:rPr lang="en-US" sz="3600" dirty="0">
                <a:latin typeface="Helvetica Neue"/>
                <a:ea typeface="Helvetica Neue"/>
                <a:cs typeface="Helvetica Neue"/>
                <a:sym typeface="Helvetica Neue"/>
              </a:rPr>
              <a:t>Raise your hand and wait to be called on.</a:t>
            </a:r>
            <a:endParaRPr sz="2400" dirty="0"/>
          </a:p>
          <a:p>
            <a:pPr marL="0" marR="0" lvl="0" indent="0" algn="ctr" rtl="0">
              <a:lnSpc>
                <a:spcPct val="90000"/>
              </a:lnSpc>
              <a:spcBef>
                <a:spcPts val="1000"/>
              </a:spcBef>
              <a:spcAft>
                <a:spcPts val="0"/>
              </a:spcAft>
              <a:buClr>
                <a:srgbClr val="000000"/>
              </a:buClr>
              <a:buSzPts val="1000"/>
              <a:buFont typeface="Helvetica Neue"/>
              <a:buNone/>
            </a:pPr>
            <a:endParaRPr sz="2000" b="0" i="0" u="none" strike="noStrike" cap="none" dirty="0">
              <a:solidFill>
                <a:srgbClr val="000000"/>
              </a:solidFill>
              <a:latin typeface="Calibri"/>
              <a:ea typeface="Calibri"/>
              <a:cs typeface="Calibri"/>
              <a:sym typeface="Calibri"/>
            </a:endParaRPr>
          </a:p>
          <a:p>
            <a:pPr marL="0" marR="0" lvl="0" indent="0" algn="ctr" rtl="0">
              <a:lnSpc>
                <a:spcPct val="90000"/>
              </a:lnSpc>
              <a:spcBef>
                <a:spcPts val="1000"/>
              </a:spcBef>
              <a:spcAft>
                <a:spcPts val="0"/>
              </a:spcAft>
              <a:buClr>
                <a:srgbClr val="000000"/>
              </a:buClr>
              <a:buSzPts val="2500"/>
              <a:buFont typeface="Helvetica Neue"/>
              <a:buNone/>
            </a:pPr>
            <a:r>
              <a:rPr lang="en-US" sz="3600" b="0" i="0" u="none" strike="noStrike" cap="none" dirty="0">
                <a:solidFill>
                  <a:srgbClr val="000000"/>
                </a:solidFill>
                <a:latin typeface="Helvetica Neue"/>
                <a:ea typeface="Helvetica Neue"/>
                <a:cs typeface="Helvetica Neue"/>
                <a:sym typeface="Helvetica Neue"/>
              </a:rPr>
              <a:t>3.  </a:t>
            </a:r>
            <a:r>
              <a:rPr lang="en-US" sz="3600" dirty="0">
                <a:latin typeface="Helvetica Neue"/>
                <a:ea typeface="Helvetica Neue"/>
                <a:cs typeface="Helvetica Neue"/>
                <a:sym typeface="Helvetica Neue"/>
              </a:rPr>
              <a:t>Keep hands, feet, and other objects to yourself.</a:t>
            </a:r>
            <a:endParaRPr sz="2800" b="0" i="0" u="none" strike="noStrike" cap="none" dirty="0">
              <a:solidFill>
                <a:srgbClr val="000000"/>
              </a:solidFill>
              <a:latin typeface="Calibri"/>
              <a:ea typeface="Calibri"/>
              <a:cs typeface="Calibri"/>
              <a:sym typeface="Calibri"/>
            </a:endParaRPr>
          </a:p>
          <a:p>
            <a:pPr marL="0" marR="0" lvl="0" indent="0" algn="ctr" rtl="0">
              <a:lnSpc>
                <a:spcPct val="90000"/>
              </a:lnSpc>
              <a:spcBef>
                <a:spcPts val="1000"/>
              </a:spcBef>
              <a:spcAft>
                <a:spcPts val="0"/>
              </a:spcAft>
              <a:buClr>
                <a:srgbClr val="000000"/>
              </a:buClr>
              <a:buSzPts val="1000"/>
              <a:buFont typeface="Helvetica Neue"/>
              <a:buNone/>
            </a:pPr>
            <a:endParaRPr sz="2000" b="0" i="0" u="none" strike="noStrike" cap="none" dirty="0">
              <a:solidFill>
                <a:srgbClr val="000000"/>
              </a:solidFill>
              <a:latin typeface="Calibri"/>
              <a:ea typeface="Calibri"/>
              <a:cs typeface="Calibri"/>
              <a:sym typeface="Calibri"/>
            </a:endParaRPr>
          </a:p>
          <a:p>
            <a:pPr marL="0" marR="0" lvl="0" indent="0" algn="ctr" rtl="0">
              <a:lnSpc>
                <a:spcPct val="90000"/>
              </a:lnSpc>
              <a:spcBef>
                <a:spcPts val="1000"/>
              </a:spcBef>
              <a:spcAft>
                <a:spcPts val="0"/>
              </a:spcAft>
              <a:buClr>
                <a:srgbClr val="000000"/>
              </a:buClr>
              <a:buSzPts val="2500"/>
              <a:buFont typeface="Helvetica Neue"/>
              <a:buNone/>
            </a:pPr>
            <a:r>
              <a:rPr lang="en-US" sz="3600" b="0" i="0" u="none" strike="noStrike" cap="none" dirty="0">
                <a:solidFill>
                  <a:srgbClr val="000000"/>
                </a:solidFill>
                <a:latin typeface="Helvetica Neue"/>
                <a:ea typeface="Helvetica Neue"/>
                <a:cs typeface="Helvetica Neue"/>
                <a:sym typeface="Helvetica Neue"/>
              </a:rPr>
              <a:t>4.  </a:t>
            </a:r>
            <a:r>
              <a:rPr lang="en-US" sz="3600" dirty="0">
                <a:latin typeface="Helvetica Neue"/>
                <a:ea typeface="Helvetica Neue"/>
                <a:cs typeface="Helvetica Neue"/>
                <a:sym typeface="Helvetica Neue"/>
              </a:rPr>
              <a:t>Use kind words and good manners.</a:t>
            </a:r>
            <a:endParaRPr sz="2800" b="0" i="0" u="none" strike="noStrike" cap="none" dirty="0">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ts val="1000"/>
              <a:buFont typeface="Helvetica Neue"/>
              <a:buNone/>
            </a:pPr>
            <a:endParaRPr sz="1900" b="0" i="0" u="none" strike="noStrike" cap="none" dirty="0">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ts val="2500"/>
              <a:buFont typeface="Helvetica Neue"/>
              <a:buNone/>
            </a:pPr>
            <a:endParaRPr sz="23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g13814eb2a22_0_0" descr="Picture 2"/>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09" name="Google Shape;109;g13814eb2a22_0_0"/>
          <p:cNvSpPr txBox="1"/>
          <p:nvPr/>
        </p:nvSpPr>
        <p:spPr>
          <a:xfrm>
            <a:off x="95691" y="1190410"/>
            <a:ext cx="9144000" cy="5301411"/>
          </a:xfrm>
          <a:prstGeom prst="rect">
            <a:avLst/>
          </a:prstGeom>
          <a:noFill/>
          <a:ln>
            <a:noFill/>
          </a:ln>
        </p:spPr>
        <p:txBody>
          <a:bodyPr spcFirstLastPara="1" wrap="square" lIns="45700" tIns="45700" rIns="45700" bIns="45700" anchor="t" anchorCtr="0">
            <a:spAutoFit/>
          </a:bodyPr>
          <a:lstStyle/>
          <a:p>
            <a:pPr marL="0" marR="0" lvl="0" indent="0" algn="ctr" rtl="0">
              <a:lnSpc>
                <a:spcPct val="90000"/>
              </a:lnSpc>
              <a:spcBef>
                <a:spcPts val="0"/>
              </a:spcBef>
              <a:spcAft>
                <a:spcPts val="0"/>
              </a:spcAft>
              <a:buClr>
                <a:srgbClr val="000000"/>
              </a:buClr>
              <a:buSzPts val="2500"/>
              <a:buFont typeface="Helvetica Neue"/>
              <a:buNone/>
            </a:pPr>
            <a:r>
              <a:rPr lang="en-US" sz="4000" b="0" i="0" u="sng" strike="noStrike" cap="none" dirty="0">
                <a:solidFill>
                  <a:srgbClr val="000000"/>
                </a:solidFill>
                <a:latin typeface="Helvetica Neue"/>
                <a:ea typeface="Helvetica Neue"/>
                <a:cs typeface="Helvetica Neue"/>
                <a:sym typeface="Helvetica Neue"/>
              </a:rPr>
              <a:t>M.A.C.’s Schoolwide Expectations</a:t>
            </a:r>
            <a:endParaRPr lang="en-US" sz="2400" u="sng" dirty="0">
              <a:latin typeface="Helvetica Neue"/>
              <a:ea typeface="Helvetica Neue"/>
              <a:cs typeface="Helvetica Neue"/>
              <a:sym typeface="Helvetica Neue"/>
            </a:endParaRPr>
          </a:p>
          <a:p>
            <a:pPr marL="0" marR="0" lvl="0" indent="0" algn="l" rtl="0">
              <a:lnSpc>
                <a:spcPct val="90000"/>
              </a:lnSpc>
              <a:spcBef>
                <a:spcPts val="0"/>
              </a:spcBef>
              <a:spcAft>
                <a:spcPts val="0"/>
              </a:spcAft>
              <a:buClr>
                <a:srgbClr val="000000"/>
              </a:buClr>
              <a:buSzPts val="2500"/>
              <a:buFont typeface="Helvetica Neue"/>
              <a:buNone/>
            </a:pPr>
            <a:r>
              <a:rPr lang="en-US" sz="2400" b="0" i="0" u="none" strike="noStrike" cap="none" dirty="0">
                <a:solidFill>
                  <a:srgbClr val="000000"/>
                </a:solidFill>
                <a:latin typeface="Helvetica Neue"/>
                <a:ea typeface="Helvetica Neue"/>
                <a:cs typeface="Helvetica Neue"/>
                <a:sym typeface="Helvetica Neue"/>
              </a:rPr>
              <a:t>1.  Follow directions</a:t>
            </a:r>
            <a:endParaRPr sz="1600" b="0" i="0" u="none" strike="noStrike" cap="none" dirty="0">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ts val="1000"/>
              <a:buFont typeface="Helvetica Neue"/>
              <a:buNone/>
            </a:pPr>
            <a:endParaRPr sz="900" b="0" i="0" u="none" strike="noStrike" cap="none" dirty="0">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ts val="2500"/>
              <a:buFont typeface="Helvetica Neue"/>
              <a:buNone/>
            </a:pPr>
            <a:r>
              <a:rPr lang="en-US" sz="2400" b="0" i="0" u="none" strike="noStrike" cap="none" dirty="0">
                <a:solidFill>
                  <a:srgbClr val="000000"/>
                </a:solidFill>
                <a:latin typeface="Helvetica Neue"/>
                <a:ea typeface="Helvetica Neue"/>
                <a:cs typeface="Helvetica Neue"/>
                <a:sym typeface="Helvetica Neue"/>
              </a:rPr>
              <a:t>2.  Takes responsibility for own actions; demonstrates self-control</a:t>
            </a:r>
            <a:endParaRPr sz="1200" dirty="0"/>
          </a:p>
          <a:p>
            <a:pPr marL="0" marR="0" lvl="0" indent="0" algn="l" rtl="0">
              <a:lnSpc>
                <a:spcPct val="90000"/>
              </a:lnSpc>
              <a:spcBef>
                <a:spcPts val="1000"/>
              </a:spcBef>
              <a:spcAft>
                <a:spcPts val="0"/>
              </a:spcAft>
              <a:buClr>
                <a:srgbClr val="000000"/>
              </a:buClr>
              <a:buSzPts val="1000"/>
              <a:buFont typeface="Helvetica Neue"/>
              <a:buNone/>
            </a:pPr>
            <a:endParaRPr sz="900" b="0" i="0" u="none" strike="noStrike" cap="none" dirty="0">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ts val="2500"/>
              <a:buFont typeface="Helvetica Neue"/>
              <a:buNone/>
            </a:pPr>
            <a:r>
              <a:rPr lang="en-US" sz="2400" b="0" i="0" u="none" strike="noStrike" cap="none" dirty="0">
                <a:solidFill>
                  <a:srgbClr val="000000"/>
                </a:solidFill>
                <a:latin typeface="Helvetica Neue"/>
                <a:ea typeface="Helvetica Neue"/>
                <a:cs typeface="Helvetica Neue"/>
                <a:sym typeface="Helvetica Neue"/>
              </a:rPr>
              <a:t>3.  Completes and submits quality classwork</a:t>
            </a:r>
            <a:endParaRPr sz="1600" b="0" i="0" u="none" strike="noStrike" cap="none" dirty="0">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ts val="1000"/>
              <a:buFont typeface="Helvetica Neue"/>
              <a:buNone/>
            </a:pPr>
            <a:endParaRPr sz="900" b="0" i="0" u="none" strike="noStrike" cap="none" dirty="0">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ts val="2500"/>
              <a:buFont typeface="Helvetica Neue"/>
              <a:buNone/>
            </a:pPr>
            <a:r>
              <a:rPr lang="en-US" sz="2400" b="0" i="0" u="none" strike="noStrike" cap="none" dirty="0">
                <a:solidFill>
                  <a:srgbClr val="000000"/>
                </a:solidFill>
                <a:latin typeface="Helvetica Neue"/>
                <a:ea typeface="Helvetica Neue"/>
                <a:cs typeface="Helvetica Neue"/>
                <a:sym typeface="Helvetica Neue"/>
              </a:rPr>
              <a:t>4.  Listens respectfully and acknowledges the thinking of others</a:t>
            </a:r>
            <a:endParaRPr sz="1600" b="0" i="0" u="none" strike="noStrike" cap="none" dirty="0">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ts val="1000"/>
              <a:buFont typeface="Helvetica Neue"/>
              <a:buNone/>
            </a:pPr>
            <a:endParaRPr sz="900" b="0" i="0" u="none" strike="noStrike" cap="none" dirty="0">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ts val="2500"/>
              <a:buFont typeface="Helvetica Neue"/>
              <a:buNone/>
            </a:pPr>
            <a:r>
              <a:rPr lang="en-US" sz="2400" b="0" i="0" u="none" strike="noStrike" cap="none" dirty="0">
                <a:solidFill>
                  <a:srgbClr val="000000"/>
                </a:solidFill>
                <a:latin typeface="Helvetica Neue"/>
                <a:ea typeface="Helvetica Neue"/>
                <a:cs typeface="Helvetica Neue"/>
                <a:sym typeface="Helvetica Neue"/>
              </a:rPr>
              <a:t>5.  Displays best effort</a:t>
            </a:r>
            <a:endParaRPr sz="1600" b="0" i="0" u="none" strike="noStrike" cap="none" dirty="0">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ts val="1000"/>
              <a:buFont typeface="Helvetica Neue"/>
              <a:buNone/>
            </a:pPr>
            <a:endParaRPr sz="900" b="0" i="0" u="none" strike="noStrike" cap="none" dirty="0">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ts val="2500"/>
              <a:buFont typeface="Helvetica Neue"/>
              <a:buNone/>
            </a:pPr>
            <a:r>
              <a:rPr lang="en-US" sz="2400" b="0" i="0" u="none" strike="noStrike" cap="none" dirty="0">
                <a:solidFill>
                  <a:srgbClr val="000000"/>
                </a:solidFill>
                <a:latin typeface="Helvetica Neue"/>
                <a:ea typeface="Helvetica Neue"/>
                <a:cs typeface="Helvetica Neue"/>
                <a:sym typeface="Helvetica Neue"/>
              </a:rPr>
              <a:t>6.  Uses technology in accordance with school policies </a:t>
            </a:r>
          </a:p>
          <a:p>
            <a:pPr marL="0" marR="0" lvl="0" indent="0" algn="l" rtl="0">
              <a:lnSpc>
                <a:spcPct val="90000"/>
              </a:lnSpc>
              <a:spcBef>
                <a:spcPts val="1000"/>
              </a:spcBef>
              <a:spcAft>
                <a:spcPts val="0"/>
              </a:spcAft>
              <a:buClr>
                <a:srgbClr val="000000"/>
              </a:buClr>
              <a:buSzPts val="2500"/>
              <a:buFont typeface="Helvetica Neue"/>
              <a:buNone/>
            </a:pPr>
            <a:endParaRPr lang="en-US" sz="1200" b="0" i="0" u="none" strike="noStrike" cap="none" dirty="0">
              <a:solidFill>
                <a:srgbClr val="000000"/>
              </a:solidFill>
              <a:latin typeface="Helvetica Neue"/>
              <a:ea typeface="Helvetica Neue"/>
              <a:cs typeface="Helvetica Neue"/>
              <a:sym typeface="Helvetica Neue"/>
            </a:endParaRPr>
          </a:p>
          <a:p>
            <a:pPr marL="0" marR="0" lvl="0" indent="0" algn="l" rtl="0">
              <a:lnSpc>
                <a:spcPct val="90000"/>
              </a:lnSpc>
              <a:spcBef>
                <a:spcPts val="1000"/>
              </a:spcBef>
              <a:spcAft>
                <a:spcPts val="0"/>
              </a:spcAft>
              <a:buClr>
                <a:srgbClr val="000000"/>
              </a:buClr>
              <a:buSzPts val="2500"/>
              <a:buFont typeface="Helvetica Neue"/>
              <a:buNone/>
            </a:pPr>
            <a:r>
              <a:rPr lang="en-US" sz="2400" b="0" i="0" u="none" strike="noStrike" cap="none" dirty="0">
                <a:solidFill>
                  <a:srgbClr val="000000"/>
                </a:solidFill>
                <a:latin typeface="Helvetica Neue"/>
                <a:ea typeface="Helvetica Neue"/>
                <a:cs typeface="Helvetica Neue"/>
                <a:sym typeface="Helvetica Neue"/>
              </a:rPr>
              <a:t>7.  Follow dress code ex</a:t>
            </a:r>
            <a:r>
              <a:rPr lang="en-US" sz="2400" dirty="0">
                <a:latin typeface="Helvetica Neue"/>
                <a:ea typeface="Helvetica Neue"/>
                <a:cs typeface="Helvetica Neue"/>
                <a:sym typeface="Helvetica Neue"/>
              </a:rPr>
              <a:t>pectations </a:t>
            </a:r>
            <a:endParaRPr lang="en-US" sz="2400" b="0" i="0" u="none" strike="noStrike" cap="none" dirty="0">
              <a:solidFill>
                <a:srgbClr val="000000"/>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5" descr="Picture 2"/>
          <p:cNvPicPr preferRelativeResize="0"/>
          <p:nvPr/>
        </p:nvPicPr>
        <p:blipFill rotWithShape="1">
          <a:blip r:embed="rId3">
            <a:alphaModFix/>
          </a:blip>
          <a:srcRect/>
          <a:stretch/>
        </p:blipFill>
        <p:spPr>
          <a:xfrm>
            <a:off x="-45781" y="0"/>
            <a:ext cx="9144000" cy="6858000"/>
          </a:xfrm>
          <a:prstGeom prst="rect">
            <a:avLst/>
          </a:prstGeom>
          <a:noFill/>
          <a:ln>
            <a:noFill/>
          </a:ln>
        </p:spPr>
      </p:pic>
      <p:sp>
        <p:nvSpPr>
          <p:cNvPr id="115" name="Google Shape;115;p5"/>
          <p:cNvSpPr txBox="1"/>
          <p:nvPr/>
        </p:nvSpPr>
        <p:spPr>
          <a:xfrm>
            <a:off x="0" y="1469239"/>
            <a:ext cx="9052500" cy="4339609"/>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800"/>
              <a:buFont typeface="Helvetica Neue"/>
              <a:buNone/>
            </a:pPr>
            <a:endParaRPr sz="18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000"/>
              <a:buFont typeface="Helvetica Neue"/>
              <a:buNone/>
            </a:pPr>
            <a:r>
              <a:rPr lang="en-US" sz="3600" b="0" i="0" u="none" strike="noStrike" cap="none" dirty="0">
                <a:solidFill>
                  <a:srgbClr val="000000"/>
                </a:solidFill>
                <a:latin typeface="Helvetica Neue"/>
                <a:ea typeface="Helvetica Neue"/>
                <a:cs typeface="Helvetica Neue"/>
                <a:sym typeface="Helvetica Neue"/>
              </a:rPr>
              <a:t>We have several different classroom</a:t>
            </a:r>
            <a:r>
              <a:rPr lang="en-US" sz="3600" dirty="0">
                <a:latin typeface="Helvetica Neue"/>
                <a:ea typeface="Helvetica Neue"/>
                <a:cs typeface="Helvetica Neue"/>
                <a:sym typeface="Helvetica Neue"/>
              </a:rPr>
              <a:t> </a:t>
            </a:r>
            <a:r>
              <a:rPr lang="en-US" sz="3600" b="0" i="0" u="none" strike="noStrike" cap="none" dirty="0">
                <a:solidFill>
                  <a:srgbClr val="000000"/>
                </a:solidFill>
                <a:latin typeface="Helvetica Neue"/>
                <a:ea typeface="Helvetica Neue"/>
                <a:cs typeface="Helvetica Neue"/>
                <a:sym typeface="Helvetica Neue"/>
              </a:rPr>
              <a:t>rewards which include: </a:t>
            </a:r>
            <a:endParaRPr sz="1800" dirty="0"/>
          </a:p>
          <a:p>
            <a:pPr marL="0" marR="0" lvl="1" indent="457200" algn="ctr" rtl="0">
              <a:lnSpc>
                <a:spcPct val="100000"/>
              </a:lnSpc>
              <a:spcBef>
                <a:spcPts val="0"/>
              </a:spcBef>
              <a:spcAft>
                <a:spcPts val="0"/>
              </a:spcAft>
              <a:buClr>
                <a:srgbClr val="000000"/>
              </a:buClr>
              <a:buSzPts val="3000"/>
              <a:buFont typeface="Helvetica Neue"/>
              <a:buNone/>
            </a:pPr>
            <a:r>
              <a:rPr lang="en-US" sz="2800" b="0" i="0" u="none" strike="noStrike" cap="none" dirty="0">
                <a:solidFill>
                  <a:srgbClr val="000000"/>
                </a:solidFill>
                <a:latin typeface="Helvetica Neue"/>
                <a:ea typeface="Helvetica Neue"/>
                <a:cs typeface="Helvetica Neue"/>
                <a:sym typeface="Helvetica Neue"/>
              </a:rPr>
              <a:t>*Treasure </a:t>
            </a:r>
            <a:r>
              <a:rPr lang="en-US" sz="2800" dirty="0">
                <a:latin typeface="Helvetica Neue"/>
                <a:ea typeface="Helvetica Neue"/>
                <a:cs typeface="Helvetica Neue"/>
                <a:sym typeface="Helvetica Neue"/>
              </a:rPr>
              <a:t>B</a:t>
            </a:r>
            <a:r>
              <a:rPr lang="en-US" sz="2800" b="0" i="0" u="none" strike="noStrike" cap="none" dirty="0">
                <a:solidFill>
                  <a:srgbClr val="000000"/>
                </a:solidFill>
                <a:latin typeface="Helvetica Neue"/>
                <a:ea typeface="Helvetica Neue"/>
                <a:cs typeface="Helvetica Neue"/>
                <a:sym typeface="Helvetica Neue"/>
              </a:rPr>
              <a:t>ox</a:t>
            </a:r>
            <a:endParaRPr sz="1200" dirty="0"/>
          </a:p>
          <a:p>
            <a:pPr marL="0" marR="0" lvl="1" indent="457200" algn="ctr" rtl="0">
              <a:lnSpc>
                <a:spcPct val="100000"/>
              </a:lnSpc>
              <a:spcBef>
                <a:spcPts val="0"/>
              </a:spcBef>
              <a:spcAft>
                <a:spcPts val="0"/>
              </a:spcAft>
              <a:buClr>
                <a:srgbClr val="000000"/>
              </a:buClr>
              <a:buSzPts val="3000"/>
              <a:buFont typeface="Helvetica Neue"/>
              <a:buNone/>
            </a:pPr>
            <a:r>
              <a:rPr lang="en-US" sz="2800" b="0" i="0" u="none" strike="noStrike" cap="none" dirty="0">
                <a:solidFill>
                  <a:srgbClr val="000000"/>
                </a:solidFill>
                <a:latin typeface="Helvetica Neue"/>
                <a:ea typeface="Helvetica Neue"/>
                <a:cs typeface="Helvetica Neue"/>
                <a:sym typeface="Helvetica Neue"/>
              </a:rPr>
              <a:t>*</a:t>
            </a:r>
            <a:r>
              <a:rPr lang="en-US" sz="2800" dirty="0">
                <a:latin typeface="Helvetica Neue"/>
                <a:ea typeface="Helvetica Neue"/>
                <a:cs typeface="Helvetica Neue"/>
                <a:sym typeface="Helvetica Neue"/>
              </a:rPr>
              <a:t>Verbal Praise</a:t>
            </a:r>
          </a:p>
          <a:p>
            <a:pPr marL="0" marR="0" lvl="1" indent="457200" algn="ctr" rtl="0">
              <a:lnSpc>
                <a:spcPct val="100000"/>
              </a:lnSpc>
              <a:spcBef>
                <a:spcPts val="0"/>
              </a:spcBef>
              <a:spcAft>
                <a:spcPts val="0"/>
              </a:spcAft>
              <a:buClr>
                <a:srgbClr val="000000"/>
              </a:buClr>
              <a:buSzPts val="3000"/>
              <a:buFont typeface="Helvetica Neue"/>
              <a:buNone/>
            </a:pPr>
            <a:r>
              <a:rPr lang="en-US" sz="2800" b="0" i="0" u="none" strike="noStrike" cap="none" dirty="0">
                <a:solidFill>
                  <a:srgbClr val="000000"/>
                </a:solidFill>
                <a:latin typeface="Helvetica Neue"/>
                <a:ea typeface="Helvetica Neue"/>
                <a:cs typeface="Helvetica Neue"/>
                <a:sym typeface="Helvetica Neue"/>
              </a:rPr>
              <a:t>*Class </a:t>
            </a:r>
            <a:r>
              <a:rPr lang="en-US" sz="2800" dirty="0">
                <a:latin typeface="Helvetica Neue"/>
                <a:ea typeface="Helvetica Neue"/>
                <a:cs typeface="Helvetica Neue"/>
                <a:sym typeface="Helvetica Neue"/>
              </a:rPr>
              <a:t>Rewards</a:t>
            </a:r>
            <a:endParaRPr sz="1600" b="0" i="0" u="none" strike="noStrike" cap="none" dirty="0">
              <a:solidFill>
                <a:srgbClr val="000000"/>
              </a:solidFill>
              <a:latin typeface="Calibri"/>
              <a:ea typeface="Calibri"/>
              <a:cs typeface="Calibri"/>
              <a:sym typeface="Calibri"/>
            </a:endParaRPr>
          </a:p>
          <a:p>
            <a:pPr marL="0" marR="0" lvl="1" indent="457200" algn="ctr" rtl="0">
              <a:lnSpc>
                <a:spcPct val="100000"/>
              </a:lnSpc>
              <a:spcBef>
                <a:spcPts val="0"/>
              </a:spcBef>
              <a:spcAft>
                <a:spcPts val="0"/>
              </a:spcAft>
              <a:buClr>
                <a:srgbClr val="000000"/>
              </a:buClr>
              <a:buSzPts val="3000"/>
              <a:buFont typeface="Helvetica Neue"/>
              <a:buNone/>
            </a:pPr>
            <a:r>
              <a:rPr lang="en-US" sz="2800" b="0" i="0" u="none" strike="noStrike" cap="none" dirty="0">
                <a:solidFill>
                  <a:srgbClr val="000000"/>
                </a:solidFill>
                <a:latin typeface="Helvetica Neue"/>
                <a:ea typeface="Helvetica Neue"/>
                <a:cs typeface="Helvetica Neue"/>
                <a:sym typeface="Helvetica Neue"/>
              </a:rPr>
              <a:t>*Earning </a:t>
            </a:r>
            <a:r>
              <a:rPr lang="en-US" sz="2800" dirty="0">
                <a:latin typeface="Helvetica Neue"/>
                <a:ea typeface="Helvetica Neue"/>
                <a:cs typeface="Helvetica Neue"/>
                <a:sym typeface="Helvetica Neue"/>
              </a:rPr>
              <a:t>Individual P</a:t>
            </a:r>
            <a:r>
              <a:rPr lang="en-US" sz="2800" b="0" i="0" u="none" strike="noStrike" cap="none" dirty="0">
                <a:solidFill>
                  <a:srgbClr val="000000"/>
                </a:solidFill>
                <a:latin typeface="Helvetica Neue"/>
                <a:ea typeface="Helvetica Neue"/>
                <a:cs typeface="Helvetica Neue"/>
                <a:sym typeface="Helvetica Neue"/>
              </a:rPr>
              <a:t>aw </a:t>
            </a:r>
            <a:r>
              <a:rPr lang="en-US" sz="2800" dirty="0">
                <a:latin typeface="Helvetica Neue"/>
                <a:ea typeface="Helvetica Neue"/>
                <a:cs typeface="Helvetica Neue"/>
                <a:sym typeface="Helvetica Neue"/>
              </a:rPr>
              <a:t>P</a:t>
            </a:r>
            <a:r>
              <a:rPr lang="en-US" sz="2800" b="0" i="0" u="none" strike="noStrike" cap="none" dirty="0">
                <a:solidFill>
                  <a:srgbClr val="000000"/>
                </a:solidFill>
                <a:latin typeface="Helvetica Neue"/>
                <a:ea typeface="Helvetica Neue"/>
                <a:cs typeface="Helvetica Neue"/>
                <a:sym typeface="Helvetica Neue"/>
              </a:rPr>
              <a:t>rints </a:t>
            </a:r>
            <a:endParaRPr sz="1200" dirty="0"/>
          </a:p>
          <a:p>
            <a:pPr marL="0" marR="0" lvl="1" indent="457200" algn="ctr" rtl="0">
              <a:lnSpc>
                <a:spcPct val="100000"/>
              </a:lnSpc>
              <a:spcBef>
                <a:spcPts val="0"/>
              </a:spcBef>
              <a:spcAft>
                <a:spcPts val="0"/>
              </a:spcAft>
              <a:buClr>
                <a:srgbClr val="000000"/>
              </a:buClr>
              <a:buSzPts val="3000"/>
              <a:buFont typeface="Helvetica Neue"/>
              <a:buNone/>
            </a:pPr>
            <a:r>
              <a:rPr lang="en-US" sz="2800" b="0" i="0" u="none" strike="noStrike" cap="none" dirty="0">
                <a:solidFill>
                  <a:srgbClr val="000000"/>
                </a:solidFill>
                <a:latin typeface="Helvetica Neue"/>
                <a:ea typeface="Helvetica Neue"/>
                <a:cs typeface="Helvetica Neue"/>
                <a:sym typeface="Helvetica Neue"/>
              </a:rPr>
              <a:t>*Earning </a:t>
            </a:r>
            <a:r>
              <a:rPr lang="en-US" sz="2800" dirty="0">
                <a:latin typeface="Helvetica Neue"/>
                <a:ea typeface="Helvetica Neue"/>
                <a:cs typeface="Helvetica Neue"/>
                <a:sym typeface="Helvetica Neue"/>
              </a:rPr>
              <a:t>C</a:t>
            </a:r>
            <a:r>
              <a:rPr lang="en-US" sz="2800" b="0" i="0" u="none" strike="noStrike" cap="none" dirty="0">
                <a:solidFill>
                  <a:srgbClr val="000000"/>
                </a:solidFill>
                <a:latin typeface="Helvetica Neue"/>
                <a:ea typeface="Helvetica Neue"/>
                <a:cs typeface="Helvetica Neue"/>
                <a:sym typeface="Helvetica Neue"/>
              </a:rPr>
              <a:t>lass </a:t>
            </a:r>
            <a:r>
              <a:rPr lang="en-US" sz="2800" dirty="0">
                <a:latin typeface="Helvetica Neue"/>
                <a:ea typeface="Helvetica Neue"/>
                <a:cs typeface="Helvetica Neue"/>
                <a:sym typeface="Helvetica Neue"/>
              </a:rPr>
              <a:t>P</a:t>
            </a:r>
            <a:r>
              <a:rPr lang="en-US" sz="2800" b="0" i="0" u="none" strike="noStrike" cap="none" dirty="0">
                <a:solidFill>
                  <a:srgbClr val="000000"/>
                </a:solidFill>
                <a:latin typeface="Helvetica Neue"/>
                <a:ea typeface="Helvetica Neue"/>
                <a:cs typeface="Helvetica Neue"/>
                <a:sym typeface="Helvetica Neue"/>
              </a:rPr>
              <a:t>aw </a:t>
            </a:r>
            <a:r>
              <a:rPr lang="en-US" sz="2800" dirty="0">
                <a:latin typeface="Helvetica Neue"/>
                <a:ea typeface="Helvetica Neue"/>
                <a:cs typeface="Helvetica Neue"/>
                <a:sym typeface="Helvetica Neue"/>
              </a:rPr>
              <a:t>P</a:t>
            </a:r>
            <a:r>
              <a:rPr lang="en-US" sz="2800" b="0" i="0" u="none" strike="noStrike" cap="none" dirty="0">
                <a:solidFill>
                  <a:srgbClr val="000000"/>
                </a:solidFill>
                <a:latin typeface="Helvetica Neue"/>
                <a:ea typeface="Helvetica Neue"/>
                <a:cs typeface="Helvetica Neue"/>
                <a:sym typeface="Helvetica Neue"/>
              </a:rPr>
              <a:t>rints</a:t>
            </a:r>
            <a:endParaRPr sz="1200" dirty="0"/>
          </a:p>
          <a:p>
            <a:pPr marL="0" marR="0" lvl="1" indent="457200" algn="ctr" rtl="0">
              <a:lnSpc>
                <a:spcPct val="100000"/>
              </a:lnSpc>
              <a:spcBef>
                <a:spcPts val="0"/>
              </a:spcBef>
              <a:spcAft>
                <a:spcPts val="0"/>
              </a:spcAft>
              <a:buClr>
                <a:srgbClr val="000000"/>
              </a:buClr>
              <a:buSzPts val="3000"/>
              <a:buFont typeface="Helvetica Neue"/>
              <a:buNone/>
            </a:pPr>
            <a:r>
              <a:rPr lang="en-US" sz="2800" b="0" i="0" u="none" strike="noStrike" cap="none" dirty="0">
                <a:solidFill>
                  <a:srgbClr val="000000"/>
                </a:solidFill>
                <a:latin typeface="Helvetica Neue"/>
                <a:ea typeface="Helvetica Neue"/>
                <a:cs typeface="Helvetica Neue"/>
                <a:sym typeface="Helvetica Neue"/>
              </a:rPr>
              <a:t>*Earning </a:t>
            </a:r>
            <a:r>
              <a:rPr lang="en-US" sz="2800" dirty="0">
                <a:latin typeface="Helvetica Neue"/>
                <a:ea typeface="Helvetica Neue"/>
                <a:cs typeface="Helvetica Neue"/>
                <a:sym typeface="Helvetica Neue"/>
              </a:rPr>
              <a:t>P</a:t>
            </a:r>
            <a:r>
              <a:rPr lang="en-US" sz="2800" b="0" i="0" u="none" strike="noStrike" cap="none" dirty="0">
                <a:solidFill>
                  <a:srgbClr val="000000"/>
                </a:solidFill>
                <a:latin typeface="Helvetica Neue"/>
                <a:ea typeface="Helvetica Neue"/>
                <a:cs typeface="Helvetica Neue"/>
                <a:sym typeface="Helvetica Neue"/>
              </a:rPr>
              <a:t>ositive </a:t>
            </a:r>
            <a:r>
              <a:rPr lang="en-US" sz="2800" dirty="0">
                <a:latin typeface="Helvetica Neue"/>
                <a:ea typeface="Helvetica Neue"/>
                <a:cs typeface="Helvetica Neue"/>
                <a:sym typeface="Helvetica Neue"/>
              </a:rPr>
              <a:t>R</a:t>
            </a:r>
            <a:r>
              <a:rPr lang="en-US" sz="2800" b="0" i="0" u="none" strike="noStrike" cap="none" dirty="0">
                <a:solidFill>
                  <a:srgbClr val="000000"/>
                </a:solidFill>
                <a:latin typeface="Helvetica Neue"/>
                <a:ea typeface="Helvetica Neue"/>
                <a:cs typeface="Helvetica Neue"/>
                <a:sym typeface="Helvetica Neue"/>
              </a:rPr>
              <a:t>eferral to the </a:t>
            </a:r>
            <a:r>
              <a:rPr lang="en-US" sz="2800" dirty="0">
                <a:latin typeface="Helvetica Neue"/>
                <a:ea typeface="Helvetica Neue"/>
                <a:cs typeface="Helvetica Neue"/>
                <a:sym typeface="Helvetica Neue"/>
              </a:rPr>
              <a:t>O</a:t>
            </a:r>
            <a:r>
              <a:rPr lang="en-US" sz="2800" b="0" i="0" u="none" strike="noStrike" cap="none" dirty="0">
                <a:solidFill>
                  <a:srgbClr val="000000"/>
                </a:solidFill>
                <a:latin typeface="Helvetica Neue"/>
                <a:ea typeface="Helvetica Neue"/>
                <a:cs typeface="Helvetica Neue"/>
                <a:sym typeface="Helvetica Neue"/>
              </a:rPr>
              <a:t>ffice</a:t>
            </a:r>
            <a:endParaRPr sz="1600" b="0" i="0" u="none" strike="noStrike" cap="none" dirty="0">
              <a:solidFill>
                <a:srgbClr val="000000"/>
              </a:solidFill>
              <a:latin typeface="Calibri"/>
              <a:ea typeface="Calibri"/>
              <a:cs typeface="Calibri"/>
              <a:sym typeface="Calibri"/>
            </a:endParaRPr>
          </a:p>
          <a:p>
            <a:pPr marL="0" marR="0" lvl="1" indent="457200" algn="l" rtl="0">
              <a:lnSpc>
                <a:spcPct val="100000"/>
              </a:lnSpc>
              <a:spcBef>
                <a:spcPts val="0"/>
              </a:spcBef>
              <a:spcAft>
                <a:spcPts val="0"/>
              </a:spcAft>
              <a:buClr>
                <a:srgbClr val="000000"/>
              </a:buClr>
              <a:buSzPts val="3000"/>
              <a:buFont typeface="Helvetica Neue"/>
              <a:buNone/>
            </a:pPr>
            <a:endParaRPr sz="1800" b="0" i="0" u="none" strike="noStrike" cap="none" dirty="0">
              <a:solidFill>
                <a:srgbClr val="000000"/>
              </a:solidFill>
              <a:latin typeface="Calibri"/>
              <a:ea typeface="Calibri"/>
              <a:cs typeface="Calibri"/>
              <a:sym typeface="Calibri"/>
            </a:endParaRPr>
          </a:p>
        </p:txBody>
      </p:sp>
      <p:pic>
        <p:nvPicPr>
          <p:cNvPr id="3" name="Graphic 2" descr="Paw prints outline">
            <a:extLst>
              <a:ext uri="{FF2B5EF4-FFF2-40B4-BE49-F238E27FC236}">
                <a16:creationId xmlns:a16="http://schemas.microsoft.com/office/drawing/2014/main" id="{597E92EE-4F07-7227-8D79-0ADDAAE3C5A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3200" y="2590800"/>
            <a:ext cx="2298700" cy="2298700"/>
          </a:xfrm>
          <a:prstGeom prst="rect">
            <a:avLst/>
          </a:prstGeom>
        </p:spPr>
      </p:pic>
      <p:pic>
        <p:nvPicPr>
          <p:cNvPr id="5" name="Graphic 4" descr="Paw prints outline">
            <a:extLst>
              <a:ext uri="{FF2B5EF4-FFF2-40B4-BE49-F238E27FC236}">
                <a16:creationId xmlns:a16="http://schemas.microsoft.com/office/drawing/2014/main" id="{4EAC5C8E-5C12-8EE9-CE6E-7C2EC9D780B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13500" y="2590800"/>
            <a:ext cx="2298700" cy="22987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6" descr="Picture 2"/>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21" name="Google Shape;121;p6"/>
          <p:cNvSpPr txBox="1"/>
          <p:nvPr/>
        </p:nvSpPr>
        <p:spPr>
          <a:xfrm>
            <a:off x="84383" y="1659890"/>
            <a:ext cx="8975234" cy="4851600"/>
          </a:xfrm>
          <a:prstGeom prst="rect">
            <a:avLst/>
          </a:prstGeom>
          <a:noFill/>
          <a:ln>
            <a:noFill/>
          </a:ln>
        </p:spPr>
        <p:txBody>
          <a:bodyPr spcFirstLastPara="1" wrap="square" lIns="45700" tIns="45700" rIns="45700" bIns="45700" anchor="t" anchorCtr="0">
            <a:spAutoFit/>
          </a:bodyPr>
          <a:lstStyle/>
          <a:p>
            <a:pPr marL="0" marR="0" lvl="0" indent="0" algn="ctr" rtl="0">
              <a:lnSpc>
                <a:spcPct val="90000"/>
              </a:lnSpc>
              <a:spcBef>
                <a:spcPts val="0"/>
              </a:spcBef>
              <a:spcAft>
                <a:spcPts val="0"/>
              </a:spcAft>
              <a:buClr>
                <a:srgbClr val="000000"/>
              </a:buClr>
              <a:buSzPts val="2800"/>
              <a:buFont typeface="Helvetica Neue"/>
              <a:buNone/>
            </a:pPr>
            <a:r>
              <a:rPr lang="en-US" sz="2800" b="0" i="0" u="none" strike="noStrike" cap="none" dirty="0">
                <a:solidFill>
                  <a:srgbClr val="000000"/>
                </a:solidFill>
                <a:latin typeface="Helvetica Neue"/>
                <a:ea typeface="Helvetica Neue"/>
                <a:cs typeface="Helvetica Neue"/>
                <a:sym typeface="Helvetica Neue"/>
              </a:rPr>
              <a:t>Our class has snack time daily in the afternoon. </a:t>
            </a:r>
            <a:endParaRPr dirty="0"/>
          </a:p>
          <a:p>
            <a:pPr marL="0" marR="0" lvl="0" indent="0" algn="ctr" rtl="0">
              <a:lnSpc>
                <a:spcPct val="90000"/>
              </a:lnSpc>
              <a:spcBef>
                <a:spcPts val="1000"/>
              </a:spcBef>
              <a:spcAft>
                <a:spcPts val="0"/>
              </a:spcAft>
              <a:buClr>
                <a:srgbClr val="000000"/>
              </a:buClr>
              <a:buSzPts val="1800"/>
              <a:buFont typeface="Helvetica Neue"/>
              <a:buNone/>
            </a:pPr>
            <a:endParaRPr sz="1800" dirty="0">
              <a:latin typeface="Calibri"/>
              <a:ea typeface="Calibri"/>
              <a:cs typeface="Calibri"/>
              <a:sym typeface="Calibri"/>
            </a:endParaRPr>
          </a:p>
          <a:p>
            <a:pPr marL="0" marR="0" lvl="0" indent="0" algn="ctr" rtl="0">
              <a:lnSpc>
                <a:spcPct val="90000"/>
              </a:lnSpc>
              <a:spcBef>
                <a:spcPts val="1000"/>
              </a:spcBef>
              <a:spcAft>
                <a:spcPts val="0"/>
              </a:spcAft>
              <a:buClr>
                <a:srgbClr val="000000"/>
              </a:buClr>
              <a:buSzPts val="2800"/>
              <a:buFont typeface="Helvetica Neue"/>
              <a:buNone/>
            </a:pPr>
            <a:r>
              <a:rPr lang="en-US" sz="2800" dirty="0">
                <a:latin typeface="Helvetica Neue"/>
                <a:ea typeface="Helvetica Neue"/>
                <a:cs typeface="Helvetica Neue"/>
                <a:sym typeface="Helvetica Neue"/>
              </a:rPr>
              <a:t>Families are asked to send in a class snack (enough for 18) once a month.  Students are also welcome to bring their own snack.</a:t>
            </a:r>
            <a:r>
              <a:rPr lang="en-US" sz="2800" b="0" i="0" u="none" strike="noStrike" cap="none" dirty="0">
                <a:solidFill>
                  <a:srgbClr val="000000"/>
                </a:solidFill>
                <a:latin typeface="Helvetica Neue"/>
                <a:ea typeface="Helvetica Neue"/>
                <a:cs typeface="Helvetica Neue"/>
                <a:sym typeface="Helvetica Neue"/>
              </a:rPr>
              <a:t> </a:t>
            </a:r>
            <a:endParaRPr dirty="0"/>
          </a:p>
          <a:p>
            <a:pPr marL="0" marR="0" lvl="0" indent="0" algn="ctr" rtl="0">
              <a:lnSpc>
                <a:spcPct val="90000"/>
              </a:lnSpc>
              <a:spcBef>
                <a:spcPts val="1000"/>
              </a:spcBef>
              <a:spcAft>
                <a:spcPts val="0"/>
              </a:spcAft>
              <a:buClr>
                <a:srgbClr val="000000"/>
              </a:buClr>
              <a:buSzPts val="1800"/>
              <a:buFont typeface="Helvetica Neue"/>
              <a:buNone/>
            </a:pPr>
            <a:endParaRPr sz="1800" b="0" i="0" u="none" strike="noStrike" cap="none" dirty="0">
              <a:solidFill>
                <a:srgbClr val="000000"/>
              </a:solidFill>
              <a:latin typeface="Calibri"/>
              <a:ea typeface="Calibri"/>
              <a:cs typeface="Calibri"/>
              <a:sym typeface="Calibri"/>
            </a:endParaRPr>
          </a:p>
          <a:p>
            <a:pPr marL="0" marR="0" lvl="0" indent="0" algn="ctr" rtl="0">
              <a:lnSpc>
                <a:spcPct val="90000"/>
              </a:lnSpc>
              <a:spcBef>
                <a:spcPts val="1000"/>
              </a:spcBef>
              <a:spcAft>
                <a:spcPts val="0"/>
              </a:spcAft>
              <a:buClr>
                <a:srgbClr val="000000"/>
              </a:buClr>
              <a:buSzPts val="2800"/>
              <a:buFont typeface="Helvetica Neue"/>
              <a:buNone/>
            </a:pPr>
            <a:r>
              <a:rPr lang="en-US" sz="2800" dirty="0">
                <a:latin typeface="Helvetica Neue"/>
                <a:ea typeface="Helvetica Neue"/>
                <a:cs typeface="Helvetica Neue"/>
                <a:sym typeface="Helvetica Neue"/>
              </a:rPr>
              <a:t>Students are encouraged to bring a refillable water bottle each day. It is preferred that the water bottle have a </a:t>
            </a:r>
            <a:r>
              <a:rPr lang="en-US" sz="2800" b="0" i="0" u="none" strike="noStrike" cap="none" dirty="0">
                <a:solidFill>
                  <a:srgbClr val="000000"/>
                </a:solidFill>
                <a:latin typeface="Helvetica Neue"/>
                <a:ea typeface="Helvetica Neue"/>
                <a:cs typeface="Helvetica Neue"/>
                <a:sym typeface="Helvetica Neue"/>
              </a:rPr>
              <a:t>flip top closure. </a:t>
            </a:r>
            <a:endParaRPr sz="2800" b="0" i="0" u="none" strike="noStrike" cap="none" dirty="0">
              <a:solidFill>
                <a:srgbClr val="000000"/>
              </a:solidFill>
              <a:latin typeface="Helvetica Neue"/>
              <a:ea typeface="Helvetica Neue"/>
              <a:cs typeface="Helvetica Neue"/>
              <a:sym typeface="Helvetica Neue"/>
            </a:endParaRPr>
          </a:p>
          <a:p>
            <a:pPr marL="0" marR="0" lvl="0" indent="0" algn="ctr" rtl="0">
              <a:lnSpc>
                <a:spcPct val="90000"/>
              </a:lnSpc>
              <a:spcBef>
                <a:spcPts val="1000"/>
              </a:spcBef>
              <a:spcAft>
                <a:spcPts val="0"/>
              </a:spcAft>
              <a:buClr>
                <a:srgbClr val="000000"/>
              </a:buClr>
              <a:buSzPts val="2800"/>
              <a:buFont typeface="Helvetica Neue"/>
              <a:buNone/>
            </a:pPr>
            <a:endParaRPr sz="2800" dirty="0">
              <a:latin typeface="Helvetica Neue"/>
              <a:ea typeface="Helvetica Neue"/>
              <a:cs typeface="Helvetica Neue"/>
              <a:sym typeface="Helvetica Neue"/>
            </a:endParaRPr>
          </a:p>
          <a:p>
            <a:pPr marL="0" marR="0" lvl="0" indent="0" algn="ctr" rtl="0">
              <a:lnSpc>
                <a:spcPct val="90000"/>
              </a:lnSpc>
              <a:spcBef>
                <a:spcPts val="1000"/>
              </a:spcBef>
              <a:spcAft>
                <a:spcPts val="0"/>
              </a:spcAft>
              <a:buClr>
                <a:srgbClr val="000000"/>
              </a:buClr>
              <a:buSzPts val="2800"/>
              <a:buFont typeface="Helvetica Neue"/>
              <a:buNone/>
            </a:pPr>
            <a:r>
              <a:rPr lang="en-US" sz="2800" b="0" i="0" u="none" strike="noStrike" cap="none" dirty="0">
                <a:solidFill>
                  <a:srgbClr val="000000"/>
                </a:solidFill>
                <a:latin typeface="Helvetica Neue"/>
                <a:ea typeface="Helvetica Neue"/>
                <a:cs typeface="Helvetica Neue"/>
                <a:sym typeface="Helvetica Neue"/>
              </a:rPr>
              <a:t>The school has water refill stations available.</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7" descr="Picture 2"/>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27" name="Google Shape;127;p7"/>
          <p:cNvSpPr txBox="1"/>
          <p:nvPr/>
        </p:nvSpPr>
        <p:spPr>
          <a:xfrm>
            <a:off x="0" y="1901039"/>
            <a:ext cx="9052500" cy="4247276"/>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Helvetica Neue"/>
              <a:buNone/>
            </a:pPr>
            <a:r>
              <a:rPr lang="en-US" sz="3000" dirty="0">
                <a:latin typeface="Helvetica Neue"/>
                <a:ea typeface="Helvetica Neue"/>
                <a:cs typeface="Helvetica Neue"/>
                <a:sym typeface="Helvetica Neue"/>
              </a:rPr>
              <a:t>Please utilize </a:t>
            </a:r>
            <a:r>
              <a:rPr lang="en-US" sz="3000" dirty="0" err="1">
                <a:latin typeface="Helvetica Neue"/>
                <a:ea typeface="Helvetica Neue"/>
                <a:cs typeface="Helvetica Neue"/>
                <a:sym typeface="Helvetica Neue"/>
              </a:rPr>
              <a:t>MySchoolBucks</a:t>
            </a:r>
            <a:r>
              <a:rPr lang="en-US" sz="3000" dirty="0">
                <a:latin typeface="Helvetica Neue"/>
                <a:ea typeface="Helvetica Neue"/>
                <a:cs typeface="Helvetica Neue"/>
                <a:sym typeface="Helvetica Neue"/>
              </a:rPr>
              <a:t> to keep money in your child’s lunch account and monitor their purchases.</a:t>
            </a:r>
          </a:p>
          <a:p>
            <a:pPr marL="0" marR="0" lvl="0" indent="0" algn="ctr" rtl="0">
              <a:lnSpc>
                <a:spcPct val="100000"/>
              </a:lnSpc>
              <a:spcBef>
                <a:spcPts val="0"/>
              </a:spcBef>
              <a:spcAft>
                <a:spcPts val="0"/>
              </a:spcAft>
              <a:buClr>
                <a:srgbClr val="000000"/>
              </a:buClr>
              <a:buSzPts val="3000"/>
              <a:buFont typeface="Helvetica Neue"/>
              <a:buNone/>
            </a:pPr>
            <a:endParaRPr lang="en-US" sz="3000" dirty="0">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3000"/>
              <a:buFont typeface="Helvetica Neue"/>
              <a:buNone/>
            </a:pPr>
            <a:r>
              <a:rPr lang="en-US" sz="3000" dirty="0">
                <a:latin typeface="Helvetica Neue"/>
                <a:ea typeface="Helvetica Neue"/>
                <a:cs typeface="Helvetica Neue"/>
                <a:sym typeface="Helvetica Neue"/>
              </a:rPr>
              <a:t>Students have the option to purchase cookies, fruit snacks, and juice boxes at lunch for an additional charge.</a:t>
            </a:r>
            <a:endParaRPr sz="3000" dirty="0">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3000"/>
              <a:buFont typeface="Helvetica Neue"/>
              <a:buNone/>
            </a:pPr>
            <a:endParaRPr sz="3000" dirty="0">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3000"/>
              <a:buFont typeface="Helvetica Neue"/>
              <a:buNone/>
            </a:pPr>
            <a:r>
              <a:rPr lang="en-US" sz="3000" b="0" i="0" u="none" strike="noStrike" cap="none" dirty="0">
                <a:solidFill>
                  <a:srgbClr val="000000"/>
                </a:solidFill>
                <a:latin typeface="Helvetica Neue"/>
                <a:ea typeface="Helvetica Neue"/>
                <a:cs typeface="Helvetica Neue"/>
                <a:sym typeface="Helvetica Neue"/>
              </a:rPr>
              <a:t>There are no lunch visitors allowed </a:t>
            </a:r>
            <a:r>
              <a:rPr lang="en-US" sz="3000" dirty="0">
                <a:latin typeface="Helvetica Neue"/>
                <a:ea typeface="Helvetica Neue"/>
                <a:cs typeface="Helvetica Neue"/>
                <a:sym typeface="Helvetica Neue"/>
              </a:rPr>
              <a:t>at this time.</a:t>
            </a:r>
            <a:r>
              <a:rPr lang="en-US" sz="3000" b="0" i="0" u="none" strike="noStrike" cap="none" dirty="0">
                <a:solidFill>
                  <a:srgbClr val="000000"/>
                </a:solidFill>
                <a:latin typeface="Helvetica Neue"/>
                <a:ea typeface="Helvetica Neue"/>
                <a:cs typeface="Helvetica Neue"/>
                <a:sym typeface="Helvetica Neue"/>
              </a:rPr>
              <a:t>  </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8" descr="Picture 2"/>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33" name="Google Shape;133;p8"/>
          <p:cNvSpPr txBox="1"/>
          <p:nvPr/>
        </p:nvSpPr>
        <p:spPr>
          <a:xfrm>
            <a:off x="45719" y="1316137"/>
            <a:ext cx="9052500" cy="5670743"/>
          </a:xfrm>
          <a:prstGeom prst="rect">
            <a:avLst/>
          </a:prstGeom>
          <a:noFill/>
          <a:ln>
            <a:noFill/>
          </a:ln>
        </p:spPr>
        <p:txBody>
          <a:bodyPr spcFirstLastPara="1" wrap="square" lIns="45700" tIns="45700" rIns="45700" bIns="45700" anchor="t" anchorCtr="0">
            <a:spAutoFit/>
          </a:bodyPr>
          <a:lstStyle/>
          <a:p>
            <a:pPr marL="0" marR="0" lvl="0" indent="0" algn="ctr" rtl="0">
              <a:lnSpc>
                <a:spcPct val="90000"/>
              </a:lnSpc>
              <a:spcBef>
                <a:spcPts val="0"/>
              </a:spcBef>
              <a:spcAft>
                <a:spcPts val="0"/>
              </a:spcAft>
              <a:buClr>
                <a:srgbClr val="000000"/>
              </a:buClr>
              <a:buSzPts val="2400"/>
              <a:buFont typeface="Helvetica Neue"/>
              <a:buNone/>
            </a:pPr>
            <a:r>
              <a:rPr lang="en-US" sz="2400" b="0" i="0" u="none" strike="noStrike" cap="none" dirty="0" err="1">
                <a:solidFill>
                  <a:srgbClr val="000000"/>
                </a:solidFill>
                <a:latin typeface="Helvetica Neue"/>
                <a:ea typeface="Helvetica Neue"/>
                <a:cs typeface="Helvetica Neue"/>
                <a:sym typeface="Helvetica Neue"/>
              </a:rPr>
              <a:t>McKeel</a:t>
            </a:r>
            <a:r>
              <a:rPr lang="en-US" sz="2400" b="0" i="0" u="none" strike="noStrike" cap="none" dirty="0">
                <a:solidFill>
                  <a:srgbClr val="000000"/>
                </a:solidFill>
                <a:latin typeface="Helvetica Neue"/>
                <a:ea typeface="Helvetica Neue"/>
                <a:cs typeface="Helvetica Neue"/>
                <a:sym typeface="Helvetica Neue"/>
              </a:rPr>
              <a:t> Academy Central </a:t>
            </a:r>
            <a:r>
              <a:rPr lang="en-US" sz="2400" dirty="0">
                <a:latin typeface="Helvetica Neue"/>
                <a:ea typeface="Helvetica Neue"/>
                <a:cs typeface="Helvetica Neue"/>
                <a:sym typeface="Helvetica Neue"/>
              </a:rPr>
              <a:t>utilizes a traditional grading scale. </a:t>
            </a:r>
            <a:r>
              <a:rPr lang="en-US" sz="2400" b="0" i="0" u="none" strike="noStrike" cap="none" dirty="0">
                <a:solidFill>
                  <a:srgbClr val="000000"/>
                </a:solidFill>
                <a:latin typeface="Helvetica Neue"/>
                <a:ea typeface="Helvetica Neue"/>
                <a:cs typeface="Helvetica Neue"/>
                <a:sym typeface="Helvetica Neue"/>
              </a:rPr>
              <a:t> </a:t>
            </a:r>
            <a:endParaRPr sz="1800" dirty="0">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2400"/>
              <a:buFont typeface="Helvetica Neue"/>
              <a:buNone/>
            </a:pPr>
            <a:endParaRPr sz="800" dirty="0">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2400"/>
              <a:buFont typeface="Helvetica Neue"/>
              <a:buNone/>
            </a:pPr>
            <a:r>
              <a:rPr lang="en-US" sz="3500" dirty="0">
                <a:latin typeface="Calibri"/>
                <a:ea typeface="Calibri"/>
                <a:cs typeface="Calibri"/>
                <a:sym typeface="Calibri"/>
              </a:rPr>
              <a:t>A: 90-100</a:t>
            </a:r>
            <a:endParaRPr sz="3500" dirty="0">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2400"/>
              <a:buFont typeface="Helvetica Neue"/>
              <a:buNone/>
            </a:pPr>
            <a:r>
              <a:rPr lang="en-US" sz="3500" dirty="0">
                <a:latin typeface="Calibri"/>
                <a:ea typeface="Calibri"/>
                <a:cs typeface="Calibri"/>
                <a:sym typeface="Calibri"/>
              </a:rPr>
              <a:t>B:  80-89</a:t>
            </a:r>
            <a:endParaRPr sz="3500" dirty="0">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2400"/>
              <a:buFont typeface="Helvetica Neue"/>
              <a:buNone/>
            </a:pPr>
            <a:r>
              <a:rPr lang="en-US" sz="3500" dirty="0">
                <a:latin typeface="Calibri"/>
                <a:ea typeface="Calibri"/>
                <a:cs typeface="Calibri"/>
                <a:sym typeface="Calibri"/>
              </a:rPr>
              <a:t>C:  70-79</a:t>
            </a:r>
            <a:endParaRPr sz="3500" dirty="0">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2400"/>
              <a:buFont typeface="Helvetica Neue"/>
              <a:buNone/>
            </a:pPr>
            <a:r>
              <a:rPr lang="en-US" sz="3500" dirty="0">
                <a:latin typeface="Calibri"/>
                <a:ea typeface="Calibri"/>
                <a:cs typeface="Calibri"/>
                <a:sym typeface="Calibri"/>
              </a:rPr>
              <a:t>D:  60-69</a:t>
            </a:r>
            <a:endParaRPr sz="3500" dirty="0">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2400"/>
              <a:buFont typeface="Helvetica Neue"/>
              <a:buNone/>
            </a:pPr>
            <a:r>
              <a:rPr lang="en-US" sz="3500" dirty="0">
                <a:latin typeface="Calibri"/>
                <a:ea typeface="Calibri"/>
                <a:cs typeface="Calibri"/>
                <a:sym typeface="Calibri"/>
              </a:rPr>
              <a:t>F:   0-59</a:t>
            </a:r>
            <a:endParaRPr sz="1400" b="0" i="0" u="none" strike="noStrike" cap="none" dirty="0">
              <a:solidFill>
                <a:srgbClr val="000000"/>
              </a:solidFill>
              <a:latin typeface="Calibri"/>
              <a:ea typeface="Calibri"/>
              <a:cs typeface="Calibri"/>
              <a:sym typeface="Calibri"/>
            </a:endParaRPr>
          </a:p>
          <a:p>
            <a:pPr marL="0" marR="0" lvl="0" indent="0" algn="ctr" rtl="0">
              <a:lnSpc>
                <a:spcPct val="90000"/>
              </a:lnSpc>
              <a:spcBef>
                <a:spcPts val="1000"/>
              </a:spcBef>
              <a:spcAft>
                <a:spcPts val="0"/>
              </a:spcAft>
              <a:buClr>
                <a:srgbClr val="000000"/>
              </a:buClr>
              <a:buSzPts val="2400"/>
              <a:buFont typeface="Helvetica Neue"/>
              <a:buNone/>
            </a:pPr>
            <a:r>
              <a:rPr lang="en-US" sz="2400" b="0" i="0" u="none" strike="noStrike" cap="none" dirty="0">
                <a:solidFill>
                  <a:srgbClr val="000000"/>
                </a:solidFill>
                <a:latin typeface="Helvetica Neue"/>
                <a:ea typeface="Helvetica Neue"/>
                <a:cs typeface="Helvetica Neue"/>
                <a:sym typeface="Helvetica Neue"/>
              </a:rPr>
              <a:t>This year, writing grades will be included in your child’s overall Language Arts grade.</a:t>
            </a:r>
            <a:endParaRPr lang="en-US" sz="2000" b="0" i="0" u="none" strike="noStrike" cap="none" dirty="0">
              <a:solidFill>
                <a:srgbClr val="000000"/>
              </a:solidFill>
              <a:latin typeface="Helvetica Neue"/>
              <a:ea typeface="Helvetica Neue"/>
              <a:cs typeface="Helvetica Neue"/>
              <a:sym typeface="Helvetica Neue"/>
            </a:endParaRPr>
          </a:p>
          <a:p>
            <a:pPr marL="0" marR="0" lvl="0" indent="0" algn="ctr" rtl="0">
              <a:lnSpc>
                <a:spcPct val="90000"/>
              </a:lnSpc>
              <a:spcBef>
                <a:spcPts val="1000"/>
              </a:spcBef>
              <a:spcAft>
                <a:spcPts val="0"/>
              </a:spcAft>
              <a:buClr>
                <a:srgbClr val="000000"/>
              </a:buClr>
              <a:buSzPts val="2400"/>
              <a:buFont typeface="Helvetica Neue"/>
              <a:buNone/>
            </a:pPr>
            <a:endParaRPr lang="en-US" sz="900" b="0" i="0" u="none" strike="noStrike" cap="none" dirty="0">
              <a:solidFill>
                <a:srgbClr val="000000"/>
              </a:solidFill>
              <a:latin typeface="Helvetica Neue"/>
              <a:ea typeface="Helvetica Neue"/>
              <a:cs typeface="Helvetica Neue"/>
              <a:sym typeface="Helvetica Neue"/>
            </a:endParaRPr>
          </a:p>
          <a:p>
            <a:pPr marL="0" marR="0" lvl="0" indent="0" algn="ctr" rtl="0">
              <a:lnSpc>
                <a:spcPct val="90000"/>
              </a:lnSpc>
              <a:spcBef>
                <a:spcPts val="1000"/>
              </a:spcBef>
              <a:spcAft>
                <a:spcPts val="0"/>
              </a:spcAft>
              <a:buClr>
                <a:srgbClr val="000000"/>
              </a:buClr>
              <a:buSzPts val="2400"/>
              <a:buFont typeface="Helvetica Neue"/>
              <a:buNone/>
            </a:pPr>
            <a:r>
              <a:rPr lang="en-US" sz="2400" b="0" i="0" u="none" strike="noStrike" cap="none" dirty="0">
                <a:solidFill>
                  <a:srgbClr val="000000"/>
                </a:solidFill>
                <a:latin typeface="Helvetica Neue"/>
                <a:ea typeface="Helvetica Neue"/>
                <a:cs typeface="Helvetica Neue"/>
                <a:sym typeface="Helvetica Neue"/>
              </a:rPr>
              <a:t>Graded assignments will be sent home on Friday in your child’s yello</a:t>
            </a:r>
            <a:r>
              <a:rPr lang="en-US" sz="2400" dirty="0">
                <a:latin typeface="Helvetica Neue"/>
                <a:ea typeface="Helvetica Neue"/>
                <a:cs typeface="Helvetica Neue"/>
                <a:sym typeface="Helvetica Neue"/>
              </a:rPr>
              <a:t>w Take Home folder. Please be sure to review assignments and remove all papers before returning the folder the following Monday. </a:t>
            </a:r>
            <a:endParaRPr dirty="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563</TotalTime>
  <Words>2528</Words>
  <Application>Microsoft Macintosh PowerPoint</Application>
  <PresentationFormat>On-screen Show (4:3)</PresentationFormat>
  <Paragraphs>267</Paragraphs>
  <Slides>36</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Short Stack</vt:lpstr>
      <vt:lpstr>Arial</vt:lpstr>
      <vt:lpstr>Helvetica Neue</vt:lpstr>
      <vt:lpstr>Calibri</vt:lpstr>
      <vt:lpstr>comic sans ms</vt:lpstr>
      <vt:lpstr>Chalkboard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Gretchen Martinez</cp:lastModifiedBy>
  <cp:revision>16</cp:revision>
  <cp:lastPrinted>2024-08-27T13:43:59Z</cp:lastPrinted>
  <dcterms:modified xsi:type="dcterms:W3CDTF">2024-08-27T13:50:50Z</dcterms:modified>
</cp:coreProperties>
</file>