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5" r:id="rId7"/>
    <p:sldId id="261" r:id="rId8"/>
    <p:sldId id="264" r:id="rId9"/>
    <p:sldId id="262" r:id="rId10"/>
    <p:sldId id="263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19"/>
    <p:restoredTop sz="94690"/>
  </p:normalViewPr>
  <p:slideViewPr>
    <p:cSldViewPr snapToGrid="0">
      <p:cViewPr varScale="1">
        <p:scale>
          <a:sx n="86" d="100"/>
          <a:sy n="86" d="100"/>
        </p:scale>
        <p:origin x="224" y="7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8/15/25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8/15/25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8/15/25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8/15/25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8/15/25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8/15/25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8/15/25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8/15/25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8/15/25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8/15/25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8/15/25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8/15/25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8/15/25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8/15/25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shwinisadekar.com/tutorials/how-to-paint-5-value-scale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fyoycopwe.blob.core.windows.net/color-wheel-for-eye-color.html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B035C-D164-F433-5232-FAF0453D25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Art </a:t>
            </a:r>
            <a:r>
              <a:rPr lang="en-US" dirty="0" err="1"/>
              <a:t>REbels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B88034-B441-2647-67EB-430A30FEA5C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Engaging projects-What to do with those 5</a:t>
            </a:r>
            <a:r>
              <a:rPr lang="en-US" baseline="30000" dirty="0"/>
              <a:t>th</a:t>
            </a:r>
            <a:r>
              <a:rPr lang="en-US" dirty="0"/>
              <a:t> graders at the end of the year</a:t>
            </a:r>
          </a:p>
        </p:txBody>
      </p:sp>
    </p:spTree>
    <p:extLst>
      <p:ext uri="{BB962C8B-B14F-4D97-AF65-F5344CB8AC3E}">
        <p14:creationId xmlns:p14="http://schemas.microsoft.com/office/powerpoint/2010/main" val="36754627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46B0B-C15D-440E-E5DC-4BD137189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draw a soda</a:t>
            </a:r>
          </a:p>
        </p:txBody>
      </p:sp>
      <p:pic>
        <p:nvPicPr>
          <p:cNvPr id="5" name="Content Placeholder 4" descr="A screenshot of a drawing of a soda can&#10;&#10;AI-generated content may be incorrect.">
            <a:extLst>
              <a:ext uri="{FF2B5EF4-FFF2-40B4-BE49-F238E27FC236}">
                <a16:creationId xmlns:a16="http://schemas.microsoft.com/office/drawing/2014/main" id="{0B5330D6-DEFD-3AA7-6A36-21C6F3FD3C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5193" y="2249488"/>
            <a:ext cx="8358440" cy="3541712"/>
          </a:xfrm>
        </p:spPr>
      </p:pic>
    </p:spTree>
    <p:extLst>
      <p:ext uri="{BB962C8B-B14F-4D97-AF65-F5344CB8AC3E}">
        <p14:creationId xmlns:p14="http://schemas.microsoft.com/office/powerpoint/2010/main" val="6593073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3FE18-7E31-5F8B-774B-22112479A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Value scale</a:t>
            </a:r>
          </a:p>
        </p:txBody>
      </p:sp>
      <p:pic>
        <p:nvPicPr>
          <p:cNvPr id="5" name="Content Placeholder 4" descr="A diagram of a value chart&#10;&#10;AI-generated content may be incorrect.">
            <a:extLst>
              <a:ext uri="{FF2B5EF4-FFF2-40B4-BE49-F238E27FC236}">
                <a16:creationId xmlns:a16="http://schemas.microsoft.com/office/drawing/2014/main" id="{316B39AE-6067-E6C8-69C3-DB5361EF3D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141413" y="2548343"/>
            <a:ext cx="9906000" cy="2944002"/>
          </a:xfrm>
        </p:spPr>
      </p:pic>
    </p:spTree>
    <p:extLst>
      <p:ext uri="{BB962C8B-B14F-4D97-AF65-F5344CB8AC3E}">
        <p14:creationId xmlns:p14="http://schemas.microsoft.com/office/powerpoint/2010/main" val="29395254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8E3CF-D3DB-BB7E-08D4-38C697AEC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Exotic cars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3B00C53-F417-2C58-50E7-33C6B12BCA0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41413" y="2687296"/>
            <a:ext cx="4878387" cy="2666095"/>
          </a:xfrm>
        </p:spPr>
      </p:pic>
      <p:pic>
        <p:nvPicPr>
          <p:cNvPr id="8" name="Content Placeholder 7" descr="A drawing of a car&#10;&#10;AI-generated content may be incorrect.">
            <a:extLst>
              <a:ext uri="{FF2B5EF4-FFF2-40B4-BE49-F238E27FC236}">
                <a16:creationId xmlns:a16="http://schemas.microsoft.com/office/drawing/2014/main" id="{FB028FEB-0D2F-865A-D9D3-177A295E468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539197"/>
            <a:ext cx="4875213" cy="2962293"/>
          </a:xfrm>
        </p:spPr>
      </p:pic>
    </p:spTree>
    <p:extLst>
      <p:ext uri="{BB962C8B-B14F-4D97-AF65-F5344CB8AC3E}">
        <p14:creationId xmlns:p14="http://schemas.microsoft.com/office/powerpoint/2010/main" val="19496920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E4761-1223-2FE7-0091-36050E79C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Coloring sheets as contour line visuals</a:t>
            </a:r>
          </a:p>
        </p:txBody>
      </p:sp>
      <p:pic>
        <p:nvPicPr>
          <p:cNvPr id="6" name="Content Placeholder 5" descr="A coloring page of a car&#10;&#10;AI-generated content may be incorrect.">
            <a:extLst>
              <a:ext uri="{FF2B5EF4-FFF2-40B4-BE49-F238E27FC236}">
                <a16:creationId xmlns:a16="http://schemas.microsoft.com/office/drawing/2014/main" id="{4262E0A3-25AF-99CB-4B0A-7E944C41DEA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54300" y="2249488"/>
            <a:ext cx="3452612" cy="3541712"/>
          </a:xfrm>
        </p:spPr>
      </p:pic>
      <p:pic>
        <p:nvPicPr>
          <p:cNvPr id="8" name="Content Placeholder 7" descr="Two coloring pages of a car&#10;&#10;AI-generated content may be incorrect.">
            <a:extLst>
              <a:ext uri="{FF2B5EF4-FFF2-40B4-BE49-F238E27FC236}">
                <a16:creationId xmlns:a16="http://schemas.microsoft.com/office/drawing/2014/main" id="{4EF00CC2-84BD-F0C8-E9F7-EB8CC9DB67D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352008"/>
            <a:ext cx="4875213" cy="3336671"/>
          </a:xfrm>
        </p:spPr>
      </p:pic>
    </p:spTree>
    <p:extLst>
      <p:ext uri="{BB962C8B-B14F-4D97-AF65-F5344CB8AC3E}">
        <p14:creationId xmlns:p14="http://schemas.microsoft.com/office/powerpoint/2010/main" val="30959520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68313-C05B-E2C7-1CA2-9F3ADC27E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</p:txBody>
      </p:sp>
      <p:pic>
        <p:nvPicPr>
          <p:cNvPr id="6" name="Content Placeholder 5" descr="A drawing of a car&#10;&#10;AI-generated content may be incorrect.">
            <a:extLst>
              <a:ext uri="{FF2B5EF4-FFF2-40B4-BE49-F238E27FC236}">
                <a16:creationId xmlns:a16="http://schemas.microsoft.com/office/drawing/2014/main" id="{8D15BD85-D55C-A7AE-5921-9C76E959856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33" t="12301" r="3803" b="4098"/>
          <a:stretch>
            <a:fillRect/>
          </a:stretch>
        </p:blipFill>
        <p:spPr>
          <a:xfrm>
            <a:off x="1221052" y="2467428"/>
            <a:ext cx="4541118" cy="2960915"/>
          </a:xfrm>
        </p:spPr>
      </p:pic>
      <p:pic>
        <p:nvPicPr>
          <p:cNvPr id="8" name="Content Placeholder 7" descr="A drawing of a car&#10;&#10;AI-generated content may be incorrect.">
            <a:extLst>
              <a:ext uri="{FF2B5EF4-FFF2-40B4-BE49-F238E27FC236}">
                <a16:creationId xmlns:a16="http://schemas.microsoft.com/office/drawing/2014/main" id="{D06CC672-5759-942C-1CA9-7E8D9918561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3836" t="6155" r="3836" b="4098"/>
          <a:stretch>
            <a:fillRect/>
          </a:stretch>
        </p:blipFill>
        <p:spPr>
          <a:xfrm>
            <a:off x="6429832" y="2249714"/>
            <a:ext cx="4359952" cy="3178629"/>
          </a:xfrm>
        </p:spPr>
      </p:pic>
    </p:spTree>
    <p:extLst>
      <p:ext uri="{BB962C8B-B14F-4D97-AF65-F5344CB8AC3E}">
        <p14:creationId xmlns:p14="http://schemas.microsoft.com/office/powerpoint/2010/main" val="2958294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9A21E-36BE-7205-20A3-1E6B922CD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pic>
        <p:nvPicPr>
          <p:cNvPr id="5" name="Content Placeholder 4" descr="A drawing of a car&#10;&#10;AI-generated content may be incorrect.">
            <a:extLst>
              <a:ext uri="{FF2B5EF4-FFF2-40B4-BE49-F238E27FC236}">
                <a16:creationId xmlns:a16="http://schemas.microsoft.com/office/drawing/2014/main" id="{0E5E3790-6123-F947-16DC-50616383CD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3491" y="2249488"/>
            <a:ext cx="8741844" cy="3541712"/>
          </a:xfrm>
        </p:spPr>
      </p:pic>
    </p:spTree>
    <p:extLst>
      <p:ext uri="{BB962C8B-B14F-4D97-AF65-F5344CB8AC3E}">
        <p14:creationId xmlns:p14="http://schemas.microsoft.com/office/powerpoint/2010/main" val="16489682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E099D-9C9C-D881-6B0B-92DE2B735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Gems or Jewels-Cora sun diamond worth 12 million or Hope diamond worth $300 million</a:t>
            </a:r>
          </a:p>
        </p:txBody>
      </p:sp>
      <p:pic>
        <p:nvPicPr>
          <p:cNvPr id="6" name="Content Placeholder 5" descr="A yellow diamond on a black background&#10;&#10;AI-generated content may be incorrect.">
            <a:extLst>
              <a:ext uri="{FF2B5EF4-FFF2-40B4-BE49-F238E27FC236}">
                <a16:creationId xmlns:a16="http://schemas.microsoft.com/office/drawing/2014/main" id="{F47392EC-FFF3-9160-07D8-BF9DE69C556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145506" y="2540794"/>
            <a:ext cx="2870200" cy="2959100"/>
          </a:xfrm>
        </p:spPr>
      </p:pic>
      <p:pic>
        <p:nvPicPr>
          <p:cNvPr id="8" name="Content Placeholder 7" descr="A blue gem on a necklace&#10;&#10;AI-generated content may be incorrect.">
            <a:extLst>
              <a:ext uri="{FF2B5EF4-FFF2-40B4-BE49-F238E27FC236}">
                <a16:creationId xmlns:a16="http://schemas.microsoft.com/office/drawing/2014/main" id="{A94A3FE6-B40B-E639-8A96-8E9B198C625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757018"/>
            <a:ext cx="4875213" cy="2526651"/>
          </a:xfrm>
        </p:spPr>
      </p:pic>
    </p:spTree>
    <p:extLst>
      <p:ext uri="{BB962C8B-B14F-4D97-AF65-F5344CB8AC3E}">
        <p14:creationId xmlns:p14="http://schemas.microsoft.com/office/powerpoint/2010/main" val="34921906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DC1B3-AD52-7887-4244-3581CDEB6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color sticks or colored pencils to create gem or jewels with value</a:t>
            </a:r>
          </a:p>
        </p:txBody>
      </p:sp>
      <p:pic>
        <p:nvPicPr>
          <p:cNvPr id="5" name="Content Placeholder 4" descr="A drawing of a diamond&#10;&#10;AI-generated content may be incorrect.">
            <a:extLst>
              <a:ext uri="{FF2B5EF4-FFF2-40B4-BE49-F238E27FC236}">
                <a16:creationId xmlns:a16="http://schemas.microsoft.com/office/drawing/2014/main" id="{E3187B46-FBF4-AE1C-D035-FDFC0435C0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2190898" y="2057272"/>
            <a:ext cx="2980711" cy="3992802"/>
          </a:xfrm>
        </p:spPr>
      </p:pic>
      <p:pic>
        <p:nvPicPr>
          <p:cNvPr id="7" name="Picture 6" descr="A color wheel with white text&#10;&#10;AI-generated content may be incorrect.">
            <a:extLst>
              <a:ext uri="{FF2B5EF4-FFF2-40B4-BE49-F238E27FC236}">
                <a16:creationId xmlns:a16="http://schemas.microsoft.com/office/drawing/2014/main" id="{D4C9A704-5C3F-AE32-B329-B6EC37977B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893887" y="2204148"/>
            <a:ext cx="4153524" cy="403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6586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47E7E-AF80-F396-E980-A486B78EA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324" y="374754"/>
            <a:ext cx="10073087" cy="1722334"/>
          </a:xfrm>
        </p:spPr>
        <p:txBody>
          <a:bodyPr>
            <a:normAutofit/>
          </a:bodyPr>
          <a:lstStyle/>
          <a:p>
            <a:r>
              <a:rPr lang="en-US" dirty="0"/>
              <a:t>Soda design-Create flavor a unique or traditional flavor and a design that go with soda? </a:t>
            </a:r>
          </a:p>
        </p:txBody>
      </p:sp>
      <p:pic>
        <p:nvPicPr>
          <p:cNvPr id="5" name="Content Placeholder 4" descr="A drawing of soda bottles and mountains&#10;&#10;AI-generated content may be incorrect.">
            <a:extLst>
              <a:ext uri="{FF2B5EF4-FFF2-40B4-BE49-F238E27FC236}">
                <a16:creationId xmlns:a16="http://schemas.microsoft.com/office/drawing/2014/main" id="{640C2E27-B4DA-49C5-2F3C-F70DA93155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4324" y="2400654"/>
            <a:ext cx="5281652" cy="3541712"/>
          </a:xfrm>
        </p:spPr>
      </p:pic>
      <p:pic>
        <p:nvPicPr>
          <p:cNvPr id="7" name="Picture 6" descr="A drawing of a soda can and purple swirls&#10;&#10;AI-generated content may be incorrect.">
            <a:extLst>
              <a:ext uri="{FF2B5EF4-FFF2-40B4-BE49-F238E27FC236}">
                <a16:creationId xmlns:a16="http://schemas.microsoft.com/office/drawing/2014/main" id="{C5214C83-E326-48A1-7D2A-F513F2E91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3065" y="2346408"/>
            <a:ext cx="4794611" cy="359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15370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Circuit</Template>
  <TotalTime>17</TotalTime>
  <Words>77</Words>
  <Application>Microsoft Macintosh PowerPoint</Application>
  <PresentationFormat>Widescreen</PresentationFormat>
  <Paragraphs>11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Tw Cen MT</vt:lpstr>
      <vt:lpstr>Circuit</vt:lpstr>
      <vt:lpstr>Art REbels</vt:lpstr>
      <vt:lpstr>Value scale</vt:lpstr>
      <vt:lpstr>Exotic cars</vt:lpstr>
      <vt:lpstr>Coloring sheets as contour line visuals</vt:lpstr>
      <vt:lpstr>Examples</vt:lpstr>
      <vt:lpstr>Example</vt:lpstr>
      <vt:lpstr>Gems or Jewels-Cora sun diamond worth 12 million or Hope diamond worth $300 million</vt:lpstr>
      <vt:lpstr>Use color sticks or colored pencils to create gem or jewels with value</vt:lpstr>
      <vt:lpstr>Soda design-Create flavor a unique or traditional flavor and a design that go with soda? </vt:lpstr>
      <vt:lpstr>How to draw a soda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Chantel Bohnenstiehl</dc:creator>
  <cp:lastModifiedBy>Chantel Bohnenstiehl</cp:lastModifiedBy>
  <cp:revision>6</cp:revision>
  <dcterms:created xsi:type="dcterms:W3CDTF">2025-08-14T16:03:52Z</dcterms:created>
  <dcterms:modified xsi:type="dcterms:W3CDTF">2025-08-15T14:20:05Z</dcterms:modified>
</cp:coreProperties>
</file>